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595" r:id="rId2"/>
    <p:sldId id="603" r:id="rId3"/>
    <p:sldId id="629" r:id="rId4"/>
    <p:sldId id="600" r:id="rId5"/>
    <p:sldId id="657" r:id="rId6"/>
    <p:sldId id="606" r:id="rId7"/>
    <p:sldId id="658" r:id="rId8"/>
    <p:sldId id="636" r:id="rId9"/>
    <p:sldId id="659" r:id="rId10"/>
    <p:sldId id="660" r:id="rId11"/>
    <p:sldId id="661" r:id="rId12"/>
    <p:sldId id="630" r:id="rId13"/>
    <p:sldId id="662" r:id="rId14"/>
    <p:sldId id="663" r:id="rId15"/>
    <p:sldId id="634" r:id="rId16"/>
    <p:sldId id="664" r:id="rId17"/>
    <p:sldId id="334" r:id="rId18"/>
    <p:sldId id="610" r:id="rId19"/>
    <p:sldId id="665" r:id="rId20"/>
    <p:sldId id="648" r:id="rId21"/>
    <p:sldId id="644" r:id="rId22"/>
    <p:sldId id="646" r:id="rId23"/>
    <p:sldId id="666" r:id="rId24"/>
    <p:sldId id="616" r:id="rId25"/>
    <p:sldId id="667" r:id="rId26"/>
    <p:sldId id="620" r:id="rId27"/>
    <p:sldId id="668" r:id="rId28"/>
    <p:sldId id="669" r:id="rId29"/>
    <p:sldId id="670" r:id="rId30"/>
    <p:sldId id="671" r:id="rId31"/>
    <p:sldId id="656" r:id="rId32"/>
    <p:sldId id="592" r:id="rId33"/>
    <p:sldId id="593" r:id="rId34"/>
    <p:sldId id="594" r:id="rId35"/>
    <p:sldId id="373" r:id="rId36"/>
    <p:sldId id="37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97"/>
    <p:restoredTop sz="79107"/>
  </p:normalViewPr>
  <p:slideViewPr>
    <p:cSldViewPr snapToGrid="0">
      <p:cViewPr varScale="1">
        <p:scale>
          <a:sx n="83" d="100"/>
          <a:sy n="83" d="100"/>
        </p:scale>
        <p:origin x="200"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EB27-3614-1E49-84AD-66D6C033AB12}" type="datetimeFigureOut">
              <a:rPr lang="en-US" smtClean="0"/>
              <a:t>4/14/23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C3B4A-D91E-0D48-986B-A131360DD827}" type="slidenum">
              <a:rPr lang="en-US" smtClean="0"/>
              <a:t>‹#›</a:t>
            </a:fld>
            <a:endParaRPr lang="en-US"/>
          </a:p>
        </p:txBody>
      </p:sp>
    </p:spTree>
    <p:extLst>
      <p:ext uri="{BB962C8B-B14F-4D97-AF65-F5344CB8AC3E}">
        <p14:creationId xmlns:p14="http://schemas.microsoft.com/office/powerpoint/2010/main" val="218548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Maggie! Say high to Maggie. Hi Maggie [wiggle]. Maggie wants to learn what things are for. And today you are going to teach Maggie what different things are for. Are you ready to help Maggie? OK, let’s help Maggie!</a:t>
            </a:r>
          </a:p>
        </p:txBody>
      </p:sp>
      <p:sp>
        <p:nvSpPr>
          <p:cNvPr id="4" name="Slide Number Placeholder 3"/>
          <p:cNvSpPr>
            <a:spLocks noGrp="1"/>
          </p:cNvSpPr>
          <p:nvPr>
            <p:ph type="sldNum" sz="quarter" idx="5"/>
          </p:nvPr>
        </p:nvSpPr>
        <p:spPr/>
        <p:txBody>
          <a:bodyPr/>
          <a:lstStyle/>
          <a:p>
            <a:fld id="{376C3B4A-D91E-0D48-986B-A131360DD827}" type="slidenum">
              <a:rPr lang="en-US" smtClean="0"/>
              <a:t>1</a:t>
            </a:fld>
            <a:endParaRPr lang="en-US"/>
          </a:p>
        </p:txBody>
      </p:sp>
    </p:spTree>
    <p:extLst>
      <p:ext uri="{BB962C8B-B14F-4D97-AF65-F5344CB8AC3E}">
        <p14:creationId xmlns:p14="http://schemas.microsoft.com/office/powerpoint/2010/main" val="3922135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monkey! See this [wiggle]? This is a skunk!  Do you think monkeys or skunk are for swinging from trees?</a:t>
            </a:r>
          </a:p>
        </p:txBody>
      </p:sp>
      <p:sp>
        <p:nvSpPr>
          <p:cNvPr id="4" name="Slide Number Placeholder 3"/>
          <p:cNvSpPr>
            <a:spLocks noGrp="1"/>
          </p:cNvSpPr>
          <p:nvPr>
            <p:ph type="sldNum" sz="quarter" idx="5"/>
          </p:nvPr>
        </p:nvSpPr>
        <p:spPr/>
        <p:txBody>
          <a:bodyPr/>
          <a:lstStyle/>
          <a:p>
            <a:fld id="{376C3B4A-D91E-0D48-986B-A131360DD827}" type="slidenum">
              <a:rPr lang="en-US" smtClean="0"/>
              <a:t>10</a:t>
            </a:fld>
            <a:endParaRPr lang="en-US"/>
          </a:p>
        </p:txBody>
      </p:sp>
    </p:spTree>
    <p:extLst>
      <p:ext uri="{BB962C8B-B14F-4D97-AF65-F5344CB8AC3E}">
        <p14:creationId xmlns:p14="http://schemas.microsoft.com/office/powerpoint/2010/main" val="39486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bee! See this [wiggle]? This is a mosquito! Do you think bees or mosquitos are for biting people?</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11</a:t>
            </a:fld>
            <a:endParaRPr lang="en-US"/>
          </a:p>
        </p:txBody>
      </p:sp>
    </p:spTree>
    <p:extLst>
      <p:ext uri="{BB962C8B-B14F-4D97-AF65-F5344CB8AC3E}">
        <p14:creationId xmlns:p14="http://schemas.microsoft.com/office/powerpoint/2010/main" val="2416775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skunk! See this [wiggle]? This is a squirrel! Do you think skunks or squirrels are for smelling stinky?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12</a:t>
            </a:fld>
            <a:endParaRPr lang="en-US"/>
          </a:p>
        </p:txBody>
      </p:sp>
    </p:spTree>
    <p:extLst>
      <p:ext uri="{BB962C8B-B14F-4D97-AF65-F5344CB8AC3E}">
        <p14:creationId xmlns:p14="http://schemas.microsoft.com/office/powerpoint/2010/main" val="263777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mosquito! See this [wiggle]? This is a spider! Do you think mosquitos or spiders are for making webs?</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13</a:t>
            </a:fld>
            <a:endParaRPr lang="en-US"/>
          </a:p>
        </p:txBody>
      </p:sp>
    </p:spTree>
    <p:extLst>
      <p:ext uri="{BB962C8B-B14F-4D97-AF65-F5344CB8AC3E}">
        <p14:creationId xmlns:p14="http://schemas.microsoft.com/office/powerpoint/2010/main" val="265580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beaver! See this [wiggle]? This is a squirrel! Do you think beavers or squirrels are for eating nuts?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14</a:t>
            </a:fld>
            <a:endParaRPr lang="en-US"/>
          </a:p>
        </p:txBody>
      </p:sp>
    </p:spTree>
    <p:extLst>
      <p:ext uri="{BB962C8B-B14F-4D97-AF65-F5344CB8AC3E}">
        <p14:creationId xmlns:p14="http://schemas.microsoft.com/office/powerpoint/2010/main" val="571217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woodpecker! See this [wiggle]? This is a frog! Do you think woodpeckers or frogs are for pecking wood?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15</a:t>
            </a:fld>
            <a:endParaRPr lang="en-US"/>
          </a:p>
        </p:txBody>
      </p:sp>
    </p:spTree>
    <p:extLst>
      <p:ext uri="{BB962C8B-B14F-4D97-AF65-F5344CB8AC3E}">
        <p14:creationId xmlns:p14="http://schemas.microsoft.com/office/powerpoint/2010/main" val="284292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frog! See this [wiggle]? This is a chicken! Do you think frogs or chickens are for jumping?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16</a:t>
            </a:fld>
            <a:endParaRPr lang="en-US"/>
          </a:p>
        </p:txBody>
      </p:sp>
    </p:spTree>
    <p:extLst>
      <p:ext uri="{BB962C8B-B14F-4D97-AF65-F5344CB8AC3E}">
        <p14:creationId xmlns:p14="http://schemas.microsoft.com/office/powerpoint/2010/main" val="2617644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bird feeder! See this [wiggle]? This is a coffeepot! Do you think birdfeeders or coffeepots are for feeding birds?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376C3B4A-D91E-0D48-986B-A131360DD827}" type="slidenum">
              <a:rPr lang="en-US" smtClean="0"/>
              <a:t>17</a:t>
            </a:fld>
            <a:endParaRPr lang="en-US"/>
          </a:p>
        </p:txBody>
      </p:sp>
    </p:spTree>
    <p:extLst>
      <p:ext uri="{BB962C8B-B14F-4D97-AF65-F5344CB8AC3E}">
        <p14:creationId xmlns:p14="http://schemas.microsoft.com/office/powerpoint/2010/main" val="1943621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clock! See this [wiggle]? This is a plate! Do you think clocks or plates are for telling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18</a:t>
            </a:fld>
            <a:endParaRPr lang="en-US"/>
          </a:p>
        </p:txBody>
      </p:sp>
    </p:spTree>
    <p:extLst>
      <p:ext uri="{BB962C8B-B14F-4D97-AF65-F5344CB8AC3E}">
        <p14:creationId xmlns:p14="http://schemas.microsoft.com/office/powerpoint/2010/main" val="1139081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coffeepot! See this [wiggle]? This is a flowerpot! Do you think coffeepots or flowerpots are for holding coffee?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19</a:t>
            </a:fld>
            <a:endParaRPr lang="en-US"/>
          </a:p>
        </p:txBody>
      </p:sp>
    </p:spTree>
    <p:extLst>
      <p:ext uri="{BB962C8B-B14F-4D97-AF65-F5344CB8AC3E}">
        <p14:creationId xmlns:p14="http://schemas.microsoft.com/office/powerpoint/2010/main" val="218624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bee! See this [wiggle]? This is a spider! Do you think bees or spiders are for making honey?</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a:t>
            </a:fld>
            <a:endParaRPr lang="en-US"/>
          </a:p>
        </p:txBody>
      </p:sp>
    </p:spTree>
    <p:extLst>
      <p:ext uri="{BB962C8B-B14F-4D97-AF65-F5344CB8AC3E}">
        <p14:creationId xmlns:p14="http://schemas.microsoft.com/office/powerpoint/2010/main" val="800667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comb! See this [wiggle]? This is a toothbrush! Do you think combs or toothbrushes are for brushing hair?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20</a:t>
            </a:fld>
            <a:endParaRPr lang="en-US"/>
          </a:p>
        </p:txBody>
      </p:sp>
    </p:spTree>
    <p:extLst>
      <p:ext uri="{BB962C8B-B14F-4D97-AF65-F5344CB8AC3E}">
        <p14:creationId xmlns:p14="http://schemas.microsoft.com/office/powerpoint/2010/main" val="3485614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crib! See this [wiggle]? This is a toybox! Do you think cribs or toyboxes are for babies to sleep in?</a:t>
            </a:r>
          </a:p>
        </p:txBody>
      </p:sp>
      <p:sp>
        <p:nvSpPr>
          <p:cNvPr id="4" name="Slide Number Placeholder 3"/>
          <p:cNvSpPr>
            <a:spLocks noGrp="1"/>
          </p:cNvSpPr>
          <p:nvPr>
            <p:ph type="sldNum" sz="quarter" idx="5"/>
          </p:nvPr>
        </p:nvSpPr>
        <p:spPr/>
        <p:txBody>
          <a:bodyPr/>
          <a:lstStyle/>
          <a:p>
            <a:fld id="{376C3B4A-D91E-0D48-986B-A131360DD827}" type="slidenum">
              <a:rPr lang="en-US" smtClean="0"/>
              <a:t>21</a:t>
            </a:fld>
            <a:endParaRPr lang="en-US"/>
          </a:p>
        </p:txBody>
      </p:sp>
    </p:spTree>
    <p:extLst>
      <p:ext uri="{BB962C8B-B14F-4D97-AF65-F5344CB8AC3E}">
        <p14:creationId xmlns:p14="http://schemas.microsoft.com/office/powerpoint/2010/main" val="3374714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cup! See this [wiggle]? This is a flowerpot! Do you think cups or flowerpots are for drinking?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22</a:t>
            </a:fld>
            <a:endParaRPr lang="en-US"/>
          </a:p>
        </p:txBody>
      </p:sp>
    </p:spTree>
    <p:extLst>
      <p:ext uri="{BB962C8B-B14F-4D97-AF65-F5344CB8AC3E}">
        <p14:creationId xmlns:p14="http://schemas.microsoft.com/office/powerpoint/2010/main" val="3394569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birdfeeder! See this [wiggle]? This is a flowerpot! Do you think birdfeeders or flowerpots are for growing flowers?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23</a:t>
            </a:fld>
            <a:endParaRPr lang="en-US"/>
          </a:p>
        </p:txBody>
      </p:sp>
    </p:spTree>
    <p:extLst>
      <p:ext uri="{BB962C8B-B14F-4D97-AF65-F5344CB8AC3E}">
        <p14:creationId xmlns:p14="http://schemas.microsoft.com/office/powerpoint/2010/main" val="26804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lamp! See this [wiggle]? This is an umbrella! Do you think lamps or umbrellas are for providing light?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24</a:t>
            </a:fld>
            <a:endParaRPr lang="en-US"/>
          </a:p>
        </p:txBody>
      </p:sp>
    </p:spTree>
    <p:extLst>
      <p:ext uri="{BB962C8B-B14F-4D97-AF65-F5344CB8AC3E}">
        <p14:creationId xmlns:p14="http://schemas.microsoft.com/office/powerpoint/2010/main" val="2124564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plate! See this [wiggle]? This is a cup! Do you think plates or cups are for eating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25</a:t>
            </a:fld>
            <a:endParaRPr lang="en-US"/>
          </a:p>
        </p:txBody>
      </p:sp>
    </p:spTree>
    <p:extLst>
      <p:ext uri="{BB962C8B-B14F-4D97-AF65-F5344CB8AC3E}">
        <p14:creationId xmlns:p14="http://schemas.microsoft.com/office/powerpoint/2010/main" val="4189926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sink! See this [wiggle]? This is a toilet! Do you think sinks or toilets are for washing your hands?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26</a:t>
            </a:fld>
            <a:endParaRPr lang="en-US"/>
          </a:p>
        </p:txBody>
      </p:sp>
    </p:spTree>
    <p:extLst>
      <p:ext uri="{BB962C8B-B14F-4D97-AF65-F5344CB8AC3E}">
        <p14:creationId xmlns:p14="http://schemas.microsoft.com/office/powerpoint/2010/main" val="163368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toybox! See this [wiggle]? This is a toilet! Do you think toyboxes or toilets are for going to the bathroom?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27</a:t>
            </a:fld>
            <a:endParaRPr lang="en-US"/>
          </a:p>
        </p:txBody>
      </p:sp>
    </p:spTree>
    <p:extLst>
      <p:ext uri="{BB962C8B-B14F-4D97-AF65-F5344CB8AC3E}">
        <p14:creationId xmlns:p14="http://schemas.microsoft.com/office/powerpoint/2010/main" val="2010126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lamp! See this [wiggle]? This is a toothbrush! Do you think lamps or toothbrushes are for brushing teeth?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28</a:t>
            </a:fld>
            <a:endParaRPr lang="en-US"/>
          </a:p>
        </p:txBody>
      </p:sp>
    </p:spTree>
    <p:extLst>
      <p:ext uri="{BB962C8B-B14F-4D97-AF65-F5344CB8AC3E}">
        <p14:creationId xmlns:p14="http://schemas.microsoft.com/office/powerpoint/2010/main" val="2533893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toybox! See this [wiggle]? This is a sink! Do you think toyboxes or sinks are for putting toys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29</a:t>
            </a:fld>
            <a:endParaRPr lang="en-US"/>
          </a:p>
        </p:txBody>
      </p:sp>
    </p:spTree>
    <p:extLst>
      <p:ext uri="{BB962C8B-B14F-4D97-AF65-F5344CB8AC3E}">
        <p14:creationId xmlns:p14="http://schemas.microsoft.com/office/powerpoint/2010/main" val="234157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so much for helping </a:t>
            </a:r>
            <a:r>
              <a:rPr lang="en-US"/>
              <a:t>Maggie! Let’s </a:t>
            </a:r>
            <a:r>
              <a:rPr lang="en-US" dirty="0"/>
              <a:t>see the next thing!</a:t>
            </a:r>
          </a:p>
        </p:txBody>
      </p:sp>
    </p:spTree>
    <p:extLst>
      <p:ext uri="{BB962C8B-B14F-4D97-AF65-F5344CB8AC3E}">
        <p14:creationId xmlns:p14="http://schemas.microsoft.com/office/powerpoint/2010/main" val="2318393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comb! See this [wiggle]? This is an umbrella! Do you </a:t>
            </a:r>
            <a:r>
              <a:rPr lang="en-US"/>
              <a:t>think combs </a:t>
            </a:r>
            <a:r>
              <a:rPr lang="en-US" dirty="0"/>
              <a:t>or umbrellas are for protecting us from rain?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30</a:t>
            </a:fld>
            <a:endParaRPr lang="en-US"/>
          </a:p>
        </p:txBody>
      </p:sp>
    </p:spTree>
    <p:extLst>
      <p:ext uri="{BB962C8B-B14F-4D97-AF65-F5344CB8AC3E}">
        <p14:creationId xmlns:p14="http://schemas.microsoft.com/office/powerpoint/2010/main" val="1697025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so much for helping Maggie! We are about half way done. Do you want to keep helping Maggie? OK great let’s keep helping Maggie!</a:t>
            </a:r>
          </a:p>
        </p:txBody>
      </p:sp>
    </p:spTree>
    <p:extLst>
      <p:ext uri="{BB962C8B-B14F-4D97-AF65-F5344CB8AC3E}">
        <p14:creationId xmlns:p14="http://schemas.microsoft.com/office/powerpoint/2010/main" val="2643288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bunny! See this [wiggle]? This is a beaver!  Do you think bunnies or beavers are for building dams?</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4</a:t>
            </a:fld>
            <a:endParaRPr lang="en-US"/>
          </a:p>
        </p:txBody>
      </p:sp>
    </p:spTree>
    <p:extLst>
      <p:ext uri="{BB962C8B-B14F-4D97-AF65-F5344CB8AC3E}">
        <p14:creationId xmlns:p14="http://schemas.microsoft.com/office/powerpoint/2010/main" val="1805328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skunk! See this [wiggle]? This is a bunny!  Do you think skunks or bunnies are for hopping?</a:t>
            </a:r>
          </a:p>
        </p:txBody>
      </p:sp>
      <p:sp>
        <p:nvSpPr>
          <p:cNvPr id="4" name="Slide Number Placeholder 3"/>
          <p:cNvSpPr>
            <a:spLocks noGrp="1"/>
          </p:cNvSpPr>
          <p:nvPr>
            <p:ph type="sldNum" sz="quarter" idx="5"/>
          </p:nvPr>
        </p:nvSpPr>
        <p:spPr/>
        <p:txBody>
          <a:bodyPr/>
          <a:lstStyle/>
          <a:p>
            <a:fld id="{376C3B4A-D91E-0D48-986B-A131360DD827}" type="slidenum">
              <a:rPr lang="en-US" smtClean="0"/>
              <a:t>5</a:t>
            </a:fld>
            <a:endParaRPr lang="en-US"/>
          </a:p>
        </p:txBody>
      </p:sp>
    </p:spTree>
    <p:extLst>
      <p:ext uri="{BB962C8B-B14F-4D97-AF65-F5344CB8AC3E}">
        <p14:creationId xmlns:p14="http://schemas.microsoft.com/office/powerpoint/2010/main" val="1159785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chicken! See this [wiggle]? This is a monkey! Do you think chickens or monkeys are for laying eggs?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376C3B4A-D91E-0D48-986B-A131360DD827}" type="slidenum">
              <a:rPr lang="en-US" smtClean="0"/>
              <a:t>6</a:t>
            </a:fld>
            <a:endParaRPr lang="en-US"/>
          </a:p>
        </p:txBody>
      </p:sp>
    </p:spTree>
    <p:extLst>
      <p:ext uri="{BB962C8B-B14F-4D97-AF65-F5344CB8AC3E}">
        <p14:creationId xmlns:p14="http://schemas.microsoft.com/office/powerpoint/2010/main" val="2006640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cow! See this [wiggle]? This is a lion! Do you think cows or lions are for making milk?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376C3B4A-D91E-0D48-986B-A131360DD827}" type="slidenum">
              <a:rPr lang="en-US" smtClean="0"/>
              <a:t>7</a:t>
            </a:fld>
            <a:endParaRPr lang="en-US"/>
          </a:p>
        </p:txBody>
      </p:sp>
    </p:spTree>
    <p:extLst>
      <p:ext uri="{BB962C8B-B14F-4D97-AF65-F5344CB8AC3E}">
        <p14:creationId xmlns:p14="http://schemas.microsoft.com/office/powerpoint/2010/main" val="97997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dolphin! See this [wiggle]? This is a cow!  Do you think dolphins or cows are for jumping in the water?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8</a:t>
            </a:fld>
            <a:endParaRPr lang="en-US"/>
          </a:p>
        </p:txBody>
      </p:sp>
    </p:spTree>
    <p:extLst>
      <p:ext uri="{BB962C8B-B14F-4D97-AF65-F5344CB8AC3E}">
        <p14:creationId xmlns:p14="http://schemas.microsoft.com/office/powerpoint/2010/main" val="3279314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lion! See this [wiggle]? This is a dolphin!  Do you think lions or </a:t>
            </a:r>
            <a:r>
              <a:rPr lang="en-US" dirty="0" err="1"/>
              <a:t>doolphins</a:t>
            </a:r>
            <a:r>
              <a:rPr lang="en-US" dirty="0"/>
              <a:t> are for roaring?</a:t>
            </a:r>
          </a:p>
        </p:txBody>
      </p:sp>
      <p:sp>
        <p:nvSpPr>
          <p:cNvPr id="4" name="Slide Number Placeholder 3"/>
          <p:cNvSpPr>
            <a:spLocks noGrp="1"/>
          </p:cNvSpPr>
          <p:nvPr>
            <p:ph type="sldNum" sz="quarter" idx="5"/>
          </p:nvPr>
        </p:nvSpPr>
        <p:spPr/>
        <p:txBody>
          <a:bodyPr/>
          <a:lstStyle/>
          <a:p>
            <a:fld id="{376C3B4A-D91E-0D48-986B-A131360DD827}" type="slidenum">
              <a:rPr lang="en-US" smtClean="0"/>
              <a:t>9</a:t>
            </a:fld>
            <a:endParaRPr lang="en-US"/>
          </a:p>
        </p:txBody>
      </p:sp>
    </p:spTree>
    <p:extLst>
      <p:ext uri="{BB962C8B-B14F-4D97-AF65-F5344CB8AC3E}">
        <p14:creationId xmlns:p14="http://schemas.microsoft.com/office/powerpoint/2010/main" val="3303115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C244-A892-8129-BFD8-53F45BB6A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47F65D-BFDE-40AD-1D19-D50AD60B7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58F25C-1B88-DBC1-ECC1-28929F2ED66F}"/>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5" name="Footer Placeholder 4">
            <a:extLst>
              <a:ext uri="{FF2B5EF4-FFF2-40B4-BE49-F238E27FC236}">
                <a16:creationId xmlns:a16="http://schemas.microsoft.com/office/drawing/2014/main" id="{B99F093C-BA08-87E0-974C-6559D9931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9D051-3441-C1D6-EB7D-BAA73951BF77}"/>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892601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DD1E-3A08-A853-5800-D9A7E86E65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436ACC-FACC-64F9-5811-9E4D26626B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03191-C14E-E510-3013-50364F9DC49F}"/>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5" name="Footer Placeholder 4">
            <a:extLst>
              <a:ext uri="{FF2B5EF4-FFF2-40B4-BE49-F238E27FC236}">
                <a16:creationId xmlns:a16="http://schemas.microsoft.com/office/drawing/2014/main" id="{785FCE27-1D9D-1710-C56A-E047C6A2E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CAB11-1DC4-D82B-A233-113772B21782}"/>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234583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29FAC5-11E7-C596-FA6F-A721C18273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DCFAEF-9799-8B94-4249-09217E73F4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0155-337C-47D6-1C63-2D4E2D70207F}"/>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5" name="Footer Placeholder 4">
            <a:extLst>
              <a:ext uri="{FF2B5EF4-FFF2-40B4-BE49-F238E27FC236}">
                <a16:creationId xmlns:a16="http://schemas.microsoft.com/office/drawing/2014/main" id="{0C29B3EB-0D50-5900-1F78-61C246E6B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091BB-A6B1-F366-105C-A5205A41E308}"/>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2690311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8951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3DEB5-C833-E155-ABE2-4353666226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0511CC-3E61-8D7A-4192-136928AD14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5569E-2253-1151-FB8F-6B1D17ABD2F6}"/>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5" name="Footer Placeholder 4">
            <a:extLst>
              <a:ext uri="{FF2B5EF4-FFF2-40B4-BE49-F238E27FC236}">
                <a16:creationId xmlns:a16="http://schemas.microsoft.com/office/drawing/2014/main" id="{4359B9F6-742A-9ABF-3DC0-41417E20E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123D3-F946-9B59-CF41-18AA0BC07EFE}"/>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92886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496D-5798-125F-8434-4A1ABB68F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47B4A7-D7A0-59C5-92E1-3781AE1B89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C01122-32A3-459B-887D-4B13D7EC0FB2}"/>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5" name="Footer Placeholder 4">
            <a:extLst>
              <a:ext uri="{FF2B5EF4-FFF2-40B4-BE49-F238E27FC236}">
                <a16:creationId xmlns:a16="http://schemas.microsoft.com/office/drawing/2014/main" id="{04AF8620-436D-6C9E-50FB-0FC4EF2B7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9E304-61E0-ECB5-02F2-E3DC282643AB}"/>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10893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A8BE-DC6C-1986-BFEC-CB4973B220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A169D-8F56-CBB5-EF18-0373ED1972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D3278B-BE42-26D1-4F8F-58C74C3D65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4AF620-840A-1DA1-2EFC-1A1909F4717B}"/>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6" name="Footer Placeholder 5">
            <a:extLst>
              <a:ext uri="{FF2B5EF4-FFF2-40B4-BE49-F238E27FC236}">
                <a16:creationId xmlns:a16="http://schemas.microsoft.com/office/drawing/2014/main" id="{7541A5C9-F2A7-339D-9C0B-E3C1185D7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B9821C-1FE9-0C18-2E63-4CFBF52F2AC3}"/>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415973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4DB9-6C46-9F5A-926F-ACE787A336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0CED8C-1F1D-F0FE-0C0C-B5A8AF324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F9C06-BFA0-1624-B0ED-59109B61A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DEEE69-7F09-CDDE-25D7-E60DC2232A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8C2579-8ECA-82CF-CBE2-412C9D5E48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DF3B35-D899-043F-B19A-FFCCC3A49DCC}"/>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8" name="Footer Placeholder 7">
            <a:extLst>
              <a:ext uri="{FF2B5EF4-FFF2-40B4-BE49-F238E27FC236}">
                <a16:creationId xmlns:a16="http://schemas.microsoft.com/office/drawing/2014/main" id="{C414ECEB-3DB6-F9E6-C3CA-22A1DAAF14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5E2DCD-ACCB-AF71-4C12-0F0626C10315}"/>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393519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ABA3-C224-1407-C254-3A9CA314FF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9F3672-BFF2-AC30-D45A-10242AC1B149}"/>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4" name="Footer Placeholder 3">
            <a:extLst>
              <a:ext uri="{FF2B5EF4-FFF2-40B4-BE49-F238E27FC236}">
                <a16:creationId xmlns:a16="http://schemas.microsoft.com/office/drawing/2014/main" id="{892A34CC-D38B-F4DD-C2A5-483598D365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23A601-3647-7041-13ED-58BD1AB6E400}"/>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655562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2FF3B3-F109-1D81-1534-8EC9DD05FD1D}"/>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3" name="Footer Placeholder 2">
            <a:extLst>
              <a:ext uri="{FF2B5EF4-FFF2-40B4-BE49-F238E27FC236}">
                <a16:creationId xmlns:a16="http://schemas.microsoft.com/office/drawing/2014/main" id="{C9543870-D025-5859-B581-CF6A3F0FB7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44B318-1FA1-84D1-4779-F6C3ABC804F6}"/>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2468668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D1F-8E8D-C930-AF96-1976F740EC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B81B5A-1E98-1715-504C-B495A5BD05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105FC3-A4F8-FB0C-F843-787A44C45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27D1C-E327-0D9B-9AD4-709F6E0F535D}"/>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6" name="Footer Placeholder 5">
            <a:extLst>
              <a:ext uri="{FF2B5EF4-FFF2-40B4-BE49-F238E27FC236}">
                <a16:creationId xmlns:a16="http://schemas.microsoft.com/office/drawing/2014/main" id="{0394D3D1-1FC7-CAED-61EF-B8D5F081C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EB5095-3CC2-27AF-CF42-FE7DA6E62876}"/>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68871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14F58-7DC8-FF3A-5DBF-6C9C6DCE9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756914-3CEF-BDA1-26EE-F1EEBDCA6C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0E3A34-C520-D415-76D5-923F165F2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700C0-763B-C13D-8994-A198C14598D6}"/>
              </a:ext>
            </a:extLst>
          </p:cNvPr>
          <p:cNvSpPr>
            <a:spLocks noGrp="1"/>
          </p:cNvSpPr>
          <p:nvPr>
            <p:ph type="dt" sz="half" idx="10"/>
          </p:nvPr>
        </p:nvSpPr>
        <p:spPr/>
        <p:txBody>
          <a:bodyPr/>
          <a:lstStyle/>
          <a:p>
            <a:fld id="{39E57EDD-6A7E-DA45-A15E-DF52F2068720}" type="datetimeFigureOut">
              <a:rPr lang="en-US" smtClean="0"/>
              <a:t>4/14/23</a:t>
            </a:fld>
            <a:endParaRPr lang="en-US"/>
          </a:p>
        </p:txBody>
      </p:sp>
      <p:sp>
        <p:nvSpPr>
          <p:cNvPr id="6" name="Footer Placeholder 5">
            <a:extLst>
              <a:ext uri="{FF2B5EF4-FFF2-40B4-BE49-F238E27FC236}">
                <a16:creationId xmlns:a16="http://schemas.microsoft.com/office/drawing/2014/main" id="{B6755667-1214-AD2E-24D0-A034176A04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0FD85-8CAE-E973-223C-000B29153023}"/>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55889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B6A1B8-76BB-62B7-D7C5-DA4D4BF0E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CC3713-ACFC-BC4C-DB4D-036DDFFEA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21FC6-80AB-5743-0033-088BA312AE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57EDD-6A7E-DA45-A15E-DF52F2068720}" type="datetimeFigureOut">
              <a:rPr lang="en-US" smtClean="0"/>
              <a:t>4/14/23</a:t>
            </a:fld>
            <a:endParaRPr lang="en-US"/>
          </a:p>
        </p:txBody>
      </p:sp>
      <p:sp>
        <p:nvSpPr>
          <p:cNvPr id="5" name="Footer Placeholder 4">
            <a:extLst>
              <a:ext uri="{FF2B5EF4-FFF2-40B4-BE49-F238E27FC236}">
                <a16:creationId xmlns:a16="http://schemas.microsoft.com/office/drawing/2014/main" id="{867C95AB-BB3E-BE85-B75D-E6DF725452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E5CF6D-7ABE-930B-80FD-D7F8D60CD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0B5B1-A3B6-4843-A4E3-F79C4C876C0E}" type="slidenum">
              <a:rPr lang="en-US" smtClean="0"/>
              <a:t>‹#›</a:t>
            </a:fld>
            <a:endParaRPr lang="en-US"/>
          </a:p>
        </p:txBody>
      </p:sp>
    </p:spTree>
    <p:extLst>
      <p:ext uri="{BB962C8B-B14F-4D97-AF65-F5344CB8AC3E}">
        <p14:creationId xmlns:p14="http://schemas.microsoft.com/office/powerpoint/2010/main" val="1006293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jpeg"/><Relationship Id="rId5" Type="http://schemas.microsoft.com/office/2007/relationships/hdphoto" Target="../media/hdphoto3.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1.jpeg"/><Relationship Id="rId5" Type="http://schemas.microsoft.com/office/2007/relationships/hdphoto" Target="../media/hdphoto4.wdp"/><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30.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hyperlink" Target="https://pixabay.com/en/thank-you-letters-140227/"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hyperlink" Target="https://pixabay.com/en/thank-you-letters-140227/"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2064D-99EA-4EA4-1A1E-4398ADBE6A0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4330460" y="898695"/>
            <a:ext cx="3531080" cy="4784785"/>
          </a:xfrm>
          <a:prstGeom prst="rect">
            <a:avLst/>
          </a:prstGeom>
          <a:noFill/>
          <a:ln>
            <a:noFill/>
          </a:ln>
        </p:spPr>
      </p:pic>
    </p:spTree>
    <p:extLst>
      <p:ext uri="{BB962C8B-B14F-4D97-AF65-F5344CB8AC3E}">
        <p14:creationId xmlns:p14="http://schemas.microsoft.com/office/powerpoint/2010/main" val="335944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4" descr="258,401 Monkey Stock Photos, Pictures &amp; Royalty-Free Images - iStock">
            <a:extLst>
              <a:ext uri="{FF2B5EF4-FFF2-40B4-BE49-F238E27FC236}">
                <a16:creationId xmlns:a16="http://schemas.microsoft.com/office/drawing/2014/main" id="{F7836E76-2B31-88D6-C91C-0A8F307084A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54990" y="1082425"/>
            <a:ext cx="4693149" cy="46931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isunderstood Mesos: The Striped Skunk - The Wolf Center">
            <a:extLst>
              <a:ext uri="{FF2B5EF4-FFF2-40B4-BE49-F238E27FC236}">
                <a16:creationId xmlns:a16="http://schemas.microsoft.com/office/drawing/2014/main" id="{9F3A5B81-E441-A244-7759-6586739B9657}"/>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30315"/>
          <a:stretch/>
        </p:blipFill>
        <p:spPr bwMode="auto">
          <a:xfrm>
            <a:off x="6265077" y="923313"/>
            <a:ext cx="5071933" cy="485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0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3324" name="Picture 12" descr="Beekeepers Seek Resistance to the Honeybee's Most Fearsome Enemy -  Scientific American">
            <a:extLst>
              <a:ext uri="{FF2B5EF4-FFF2-40B4-BE49-F238E27FC236}">
                <a16:creationId xmlns:a16="http://schemas.microsoft.com/office/drawing/2014/main" id="{0DF5BE4E-1F1E-D152-6F88-D5572363932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79413" y="1329462"/>
            <a:ext cx="5443716" cy="3568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Yellow Fever Mosquitoes: Prevention of Yellow Fever Mosquito">
            <a:extLst>
              <a:ext uri="{FF2B5EF4-FFF2-40B4-BE49-F238E27FC236}">
                <a16:creationId xmlns:a16="http://schemas.microsoft.com/office/drawing/2014/main" id="{5A39B77C-069C-9EE6-E38A-F87257245774}"/>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7080" t="12015" b="5455"/>
          <a:stretch/>
        </p:blipFill>
        <p:spPr bwMode="auto">
          <a:xfrm>
            <a:off x="5923129" y="1493539"/>
            <a:ext cx="6060535" cy="403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71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324"/>
                                        </p:tgtEl>
                                        <p:attrNameLst>
                                          <p:attrName>r</p:attrName>
                                        </p:attrNameLst>
                                      </p:cBhvr>
                                    </p:animRot>
                                    <p:animRot by="-240000">
                                      <p:cBhvr>
                                        <p:cTn id="7" dur="200" fill="hold">
                                          <p:stCondLst>
                                            <p:cond delay="200"/>
                                          </p:stCondLst>
                                        </p:cTn>
                                        <p:tgtEl>
                                          <p:spTgt spid="13324"/>
                                        </p:tgtEl>
                                        <p:attrNameLst>
                                          <p:attrName>r</p:attrName>
                                        </p:attrNameLst>
                                      </p:cBhvr>
                                    </p:animRot>
                                    <p:animRot by="240000">
                                      <p:cBhvr>
                                        <p:cTn id="8" dur="200" fill="hold">
                                          <p:stCondLst>
                                            <p:cond delay="400"/>
                                          </p:stCondLst>
                                        </p:cTn>
                                        <p:tgtEl>
                                          <p:spTgt spid="13324"/>
                                        </p:tgtEl>
                                        <p:attrNameLst>
                                          <p:attrName>r</p:attrName>
                                        </p:attrNameLst>
                                      </p:cBhvr>
                                    </p:animRot>
                                    <p:animRot by="-240000">
                                      <p:cBhvr>
                                        <p:cTn id="9" dur="200" fill="hold">
                                          <p:stCondLst>
                                            <p:cond delay="600"/>
                                          </p:stCondLst>
                                        </p:cTn>
                                        <p:tgtEl>
                                          <p:spTgt spid="13324"/>
                                        </p:tgtEl>
                                        <p:attrNameLst>
                                          <p:attrName>r</p:attrName>
                                        </p:attrNameLst>
                                      </p:cBhvr>
                                    </p:animRot>
                                    <p:animRot by="120000">
                                      <p:cBhvr>
                                        <p:cTn id="10" dur="200" fill="hold">
                                          <p:stCondLst>
                                            <p:cond delay="800"/>
                                          </p:stCondLst>
                                        </p:cTn>
                                        <p:tgtEl>
                                          <p:spTgt spid="1332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0482" name="Picture 2" descr="Misunderstood Mesos: The Striped Skunk - The Wolf Center">
            <a:extLst>
              <a:ext uri="{FF2B5EF4-FFF2-40B4-BE49-F238E27FC236}">
                <a16:creationId xmlns:a16="http://schemas.microsoft.com/office/drawing/2014/main" id="{4635F006-C591-405B-120F-A4D48E86B0F9}"/>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30315"/>
          <a:stretch/>
        </p:blipFill>
        <p:spPr bwMode="auto">
          <a:xfrm>
            <a:off x="847830" y="816890"/>
            <a:ext cx="5071933" cy="48522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Free Squirrel Transparent, Download Free Squirrel Transparent png images,  Free ClipArts on Clipart Library">
            <a:extLst>
              <a:ext uri="{FF2B5EF4-FFF2-40B4-BE49-F238E27FC236}">
                <a16:creationId xmlns:a16="http://schemas.microsoft.com/office/drawing/2014/main" id="{A83D002B-C446-96C5-5762-DC741D84A163}"/>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783683" y="1326724"/>
            <a:ext cx="4684192" cy="434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2"/>
                                        </p:tgtEl>
                                        <p:attrNameLst>
                                          <p:attrName>r</p:attrName>
                                        </p:attrNameLst>
                                      </p:cBhvr>
                                    </p:animRot>
                                    <p:animRot by="-240000">
                                      <p:cBhvr>
                                        <p:cTn id="7" dur="200" fill="hold">
                                          <p:stCondLst>
                                            <p:cond delay="200"/>
                                          </p:stCondLst>
                                        </p:cTn>
                                        <p:tgtEl>
                                          <p:spTgt spid="20482"/>
                                        </p:tgtEl>
                                        <p:attrNameLst>
                                          <p:attrName>r</p:attrName>
                                        </p:attrNameLst>
                                      </p:cBhvr>
                                    </p:animRot>
                                    <p:animRot by="240000">
                                      <p:cBhvr>
                                        <p:cTn id="8" dur="200" fill="hold">
                                          <p:stCondLst>
                                            <p:cond delay="400"/>
                                          </p:stCondLst>
                                        </p:cTn>
                                        <p:tgtEl>
                                          <p:spTgt spid="20482"/>
                                        </p:tgtEl>
                                        <p:attrNameLst>
                                          <p:attrName>r</p:attrName>
                                        </p:attrNameLst>
                                      </p:cBhvr>
                                    </p:animRot>
                                    <p:animRot by="-240000">
                                      <p:cBhvr>
                                        <p:cTn id="9" dur="200" fill="hold">
                                          <p:stCondLst>
                                            <p:cond delay="600"/>
                                          </p:stCondLst>
                                        </p:cTn>
                                        <p:tgtEl>
                                          <p:spTgt spid="20482"/>
                                        </p:tgtEl>
                                        <p:attrNameLst>
                                          <p:attrName>r</p:attrName>
                                        </p:attrNameLst>
                                      </p:cBhvr>
                                    </p:animRot>
                                    <p:animRot by="120000">
                                      <p:cBhvr>
                                        <p:cTn id="10" dur="200" fill="hold">
                                          <p:stCondLst>
                                            <p:cond delay="800"/>
                                          </p:stCondLst>
                                        </p:cTn>
                                        <p:tgtEl>
                                          <p:spTgt spid="2048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6" descr="Spider definition and meaning | Collins English Dictionary">
            <a:extLst>
              <a:ext uri="{FF2B5EF4-FFF2-40B4-BE49-F238E27FC236}">
                <a16:creationId xmlns:a16="http://schemas.microsoft.com/office/drawing/2014/main" id="{3057AEFE-7217-BC95-89EB-608E6E3CCFB8}"/>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096000" y="1644987"/>
            <a:ext cx="5373512" cy="3568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Yellow Fever Mosquitoes: Prevention of Yellow Fever Mosquito">
            <a:extLst>
              <a:ext uri="{FF2B5EF4-FFF2-40B4-BE49-F238E27FC236}">
                <a16:creationId xmlns:a16="http://schemas.microsoft.com/office/drawing/2014/main" id="{370EF935-F557-4435-975C-4E1548D72AE6}"/>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7080" t="12015" b="5455"/>
          <a:stretch/>
        </p:blipFill>
        <p:spPr bwMode="auto">
          <a:xfrm>
            <a:off x="436729" y="1644987"/>
            <a:ext cx="6060535" cy="403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46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8" descr="Free Squirrel Transparent, Download Free Squirrel Transparent png images,  Free ClipArts on Clipart Library">
            <a:extLst>
              <a:ext uri="{FF2B5EF4-FFF2-40B4-BE49-F238E27FC236}">
                <a16:creationId xmlns:a16="http://schemas.microsoft.com/office/drawing/2014/main" id="{A83D002B-C446-96C5-5762-DC741D84A163}"/>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783683" y="1326724"/>
            <a:ext cx="4684192" cy="43424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aver">
            <a:extLst>
              <a:ext uri="{FF2B5EF4-FFF2-40B4-BE49-F238E27FC236}">
                <a16:creationId xmlns:a16="http://schemas.microsoft.com/office/drawing/2014/main" id="{D3A4DF9E-E6B7-AB4C-909F-3A4ED4D6947A}"/>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8569" t="47006" r="10754"/>
          <a:stretch/>
        </p:blipFill>
        <p:spPr bwMode="auto">
          <a:xfrm>
            <a:off x="330410" y="1830192"/>
            <a:ext cx="5077908" cy="333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99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Woodpeckers - Adam's Pest Control">
            <a:extLst>
              <a:ext uri="{FF2B5EF4-FFF2-40B4-BE49-F238E27FC236}">
                <a16:creationId xmlns:a16="http://schemas.microsoft.com/office/drawing/2014/main" id="{1580C582-C243-3DB4-95CF-5CCA2790E4E5}"/>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15232" r="18831" b="2586"/>
          <a:stretch/>
        </p:blipFill>
        <p:spPr bwMode="auto">
          <a:xfrm rot="1753845">
            <a:off x="1472377" y="712077"/>
            <a:ext cx="3678033" cy="54338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Frog on a transparent background. by PRUSSIAART on DeviantArt">
            <a:extLst>
              <a:ext uri="{FF2B5EF4-FFF2-40B4-BE49-F238E27FC236}">
                <a16:creationId xmlns:a16="http://schemas.microsoft.com/office/drawing/2014/main" id="{273A43F7-B871-B0F1-DC70-3E6A6ABE72DC}"/>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9988" t="11343" r="6438" b="9932"/>
          <a:stretch/>
        </p:blipFill>
        <p:spPr bwMode="auto">
          <a:xfrm>
            <a:off x="6586427" y="1755853"/>
            <a:ext cx="5225766" cy="369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88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4580"/>
                                        </p:tgtEl>
                                        <p:attrNameLst>
                                          <p:attrName>r</p:attrName>
                                        </p:attrNameLst>
                                      </p:cBhvr>
                                    </p:animRot>
                                    <p:animRot by="-240000">
                                      <p:cBhvr>
                                        <p:cTn id="7" dur="200" fill="hold">
                                          <p:stCondLst>
                                            <p:cond delay="200"/>
                                          </p:stCondLst>
                                        </p:cTn>
                                        <p:tgtEl>
                                          <p:spTgt spid="24580"/>
                                        </p:tgtEl>
                                        <p:attrNameLst>
                                          <p:attrName>r</p:attrName>
                                        </p:attrNameLst>
                                      </p:cBhvr>
                                    </p:animRot>
                                    <p:animRot by="240000">
                                      <p:cBhvr>
                                        <p:cTn id="8" dur="200" fill="hold">
                                          <p:stCondLst>
                                            <p:cond delay="400"/>
                                          </p:stCondLst>
                                        </p:cTn>
                                        <p:tgtEl>
                                          <p:spTgt spid="24580"/>
                                        </p:tgtEl>
                                        <p:attrNameLst>
                                          <p:attrName>r</p:attrName>
                                        </p:attrNameLst>
                                      </p:cBhvr>
                                    </p:animRot>
                                    <p:animRot by="-240000">
                                      <p:cBhvr>
                                        <p:cTn id="9" dur="200" fill="hold">
                                          <p:stCondLst>
                                            <p:cond delay="600"/>
                                          </p:stCondLst>
                                        </p:cTn>
                                        <p:tgtEl>
                                          <p:spTgt spid="24580"/>
                                        </p:tgtEl>
                                        <p:attrNameLst>
                                          <p:attrName>r</p:attrName>
                                        </p:attrNameLst>
                                      </p:cBhvr>
                                    </p:animRot>
                                    <p:animRot by="120000">
                                      <p:cBhvr>
                                        <p:cTn id="10" dur="200" fill="hold">
                                          <p:stCondLst>
                                            <p:cond delay="800"/>
                                          </p:stCondLst>
                                        </p:cTn>
                                        <p:tgtEl>
                                          <p:spTgt spid="2458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Frog on a transparent background. by PRUSSIAART on DeviantArt">
            <a:extLst>
              <a:ext uri="{FF2B5EF4-FFF2-40B4-BE49-F238E27FC236}">
                <a16:creationId xmlns:a16="http://schemas.microsoft.com/office/drawing/2014/main" id="{273A43F7-B871-B0F1-DC70-3E6A6ABE72DC}"/>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9988" t="11343" r="6438" b="9932"/>
          <a:stretch/>
        </p:blipFill>
        <p:spPr bwMode="auto">
          <a:xfrm>
            <a:off x="608347" y="1972101"/>
            <a:ext cx="5225766" cy="36919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icken, Capon or Squab? : Article - GourmetSleuth">
            <a:extLst>
              <a:ext uri="{FF2B5EF4-FFF2-40B4-BE49-F238E27FC236}">
                <a16:creationId xmlns:a16="http://schemas.microsoft.com/office/drawing/2014/main" id="{67AEF60D-4E4F-69B4-156C-0DD69F0908E4}"/>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7124700" y="1740977"/>
            <a:ext cx="50673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8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EA89FA7B-E851-183E-3BDF-85DD24AACB15}"/>
              </a:ext>
            </a:extLst>
          </p:cNvPr>
          <p:cNvPicPr>
            <a:picLocks noChangeAspect="1"/>
          </p:cNvPicPr>
          <p:nvPr/>
        </p:nvPicPr>
        <p:blipFill>
          <a:blip r:embed="rId4">
            <a:grayscl/>
          </a:blip>
          <a:stretch>
            <a:fillRect/>
          </a:stretch>
        </p:blipFill>
        <p:spPr>
          <a:xfrm>
            <a:off x="1250929" y="1492250"/>
            <a:ext cx="3771900" cy="3873500"/>
          </a:xfrm>
          <a:prstGeom prst="rect">
            <a:avLst/>
          </a:prstGeom>
        </p:spPr>
      </p:pic>
      <p:pic>
        <p:nvPicPr>
          <p:cNvPr id="4" name="Picture 2" descr="Replacement Carafe for K-Duo Essentials™ Single Serve &amp; Carafe Coffee Maker">
            <a:extLst>
              <a:ext uri="{FF2B5EF4-FFF2-40B4-BE49-F238E27FC236}">
                <a16:creationId xmlns:a16="http://schemas.microsoft.com/office/drawing/2014/main" id="{B130CC8F-9057-97DA-EC2A-C3A414270B5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330197" y="1171412"/>
            <a:ext cx="4906075" cy="490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7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5364" name="Picture 4" descr="Amazon.com: The Ultimate Wall Clock - 14&quot; Atomic, Black, Easy to Read,  Perfect for Home, Office, School, Indoor / Outdoor">
            <a:extLst>
              <a:ext uri="{FF2B5EF4-FFF2-40B4-BE49-F238E27FC236}">
                <a16:creationId xmlns:a16="http://schemas.microsoft.com/office/drawing/2014/main" id="{67CAC6E3-8844-4AD6-B51B-B5AA6BF4A745}"/>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362398" y="1848609"/>
            <a:ext cx="3174892" cy="31607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879,420 Blue Plate Images, Stock Photos &amp; Vectors | Shutterstock">
            <a:extLst>
              <a:ext uri="{FF2B5EF4-FFF2-40B4-BE49-F238E27FC236}">
                <a16:creationId xmlns:a16="http://schemas.microsoft.com/office/drawing/2014/main" id="{782E0BA0-7560-97B4-45C0-88D790006B18}"/>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b="16114"/>
          <a:stretch/>
        </p:blipFill>
        <p:spPr bwMode="auto">
          <a:xfrm>
            <a:off x="5845551" y="2026397"/>
            <a:ext cx="5956300" cy="29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26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364"/>
                                        </p:tgtEl>
                                        <p:attrNameLst>
                                          <p:attrName>r</p:attrName>
                                        </p:attrNameLst>
                                      </p:cBhvr>
                                    </p:animRot>
                                    <p:animRot by="-240000">
                                      <p:cBhvr>
                                        <p:cTn id="7" dur="200" fill="hold">
                                          <p:stCondLst>
                                            <p:cond delay="200"/>
                                          </p:stCondLst>
                                        </p:cTn>
                                        <p:tgtEl>
                                          <p:spTgt spid="15364"/>
                                        </p:tgtEl>
                                        <p:attrNameLst>
                                          <p:attrName>r</p:attrName>
                                        </p:attrNameLst>
                                      </p:cBhvr>
                                    </p:animRot>
                                    <p:animRot by="240000">
                                      <p:cBhvr>
                                        <p:cTn id="8" dur="200" fill="hold">
                                          <p:stCondLst>
                                            <p:cond delay="400"/>
                                          </p:stCondLst>
                                        </p:cTn>
                                        <p:tgtEl>
                                          <p:spTgt spid="15364"/>
                                        </p:tgtEl>
                                        <p:attrNameLst>
                                          <p:attrName>r</p:attrName>
                                        </p:attrNameLst>
                                      </p:cBhvr>
                                    </p:animRot>
                                    <p:animRot by="-240000">
                                      <p:cBhvr>
                                        <p:cTn id="9" dur="200" fill="hold">
                                          <p:stCondLst>
                                            <p:cond delay="600"/>
                                          </p:stCondLst>
                                        </p:cTn>
                                        <p:tgtEl>
                                          <p:spTgt spid="15364"/>
                                        </p:tgtEl>
                                        <p:attrNameLst>
                                          <p:attrName>r</p:attrName>
                                        </p:attrNameLst>
                                      </p:cBhvr>
                                    </p:animRot>
                                    <p:animRot by="120000">
                                      <p:cBhvr>
                                        <p:cTn id="10" dur="200" fill="hold">
                                          <p:stCondLst>
                                            <p:cond delay="800"/>
                                          </p:stCondLst>
                                        </p:cTn>
                                        <p:tgtEl>
                                          <p:spTgt spid="1536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Picture 2" descr="Replacement Carafe for K-Duo Essentials™ Single Serve &amp; Carafe Coffee Maker">
            <a:extLst>
              <a:ext uri="{FF2B5EF4-FFF2-40B4-BE49-F238E27FC236}">
                <a16:creationId xmlns:a16="http://schemas.microsoft.com/office/drawing/2014/main" id="{3171D99F-6C59-F0D2-2973-E182ACA1060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625464" y="1130944"/>
            <a:ext cx="4906075" cy="49060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solated Terracotta Gardening Pots On Transparent Stock Photo 168910337 |  Shutterstock">
            <a:extLst>
              <a:ext uri="{FF2B5EF4-FFF2-40B4-BE49-F238E27FC236}">
                <a16:creationId xmlns:a16="http://schemas.microsoft.com/office/drawing/2014/main" id="{F7A7D826-A3EC-84A1-9B70-375AEBF122E3}"/>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l="18221" t="4370" r="13807" b="11744"/>
          <a:stretch/>
        </p:blipFill>
        <p:spPr bwMode="auto">
          <a:xfrm>
            <a:off x="7020858" y="1456841"/>
            <a:ext cx="4224017" cy="374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3324" name="Picture 12" descr="Beekeepers Seek Resistance to the Honeybee's Most Fearsome Enemy -  Scientific American">
            <a:extLst>
              <a:ext uri="{FF2B5EF4-FFF2-40B4-BE49-F238E27FC236}">
                <a16:creationId xmlns:a16="http://schemas.microsoft.com/office/drawing/2014/main" id="{0DF5BE4E-1F1E-D152-6F88-D5572363932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79413" y="1329462"/>
            <a:ext cx="5443716" cy="3568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Spider definition and meaning | Collins English Dictionary">
            <a:extLst>
              <a:ext uri="{FF2B5EF4-FFF2-40B4-BE49-F238E27FC236}">
                <a16:creationId xmlns:a16="http://schemas.microsoft.com/office/drawing/2014/main" id="{3057AEFE-7217-BC95-89EB-608E6E3CCFB8}"/>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39075" y="1546853"/>
            <a:ext cx="5373512" cy="356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96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324"/>
                                        </p:tgtEl>
                                        <p:attrNameLst>
                                          <p:attrName>r</p:attrName>
                                        </p:attrNameLst>
                                      </p:cBhvr>
                                    </p:animRot>
                                    <p:animRot by="-240000">
                                      <p:cBhvr>
                                        <p:cTn id="7" dur="200" fill="hold">
                                          <p:stCondLst>
                                            <p:cond delay="200"/>
                                          </p:stCondLst>
                                        </p:cTn>
                                        <p:tgtEl>
                                          <p:spTgt spid="13324"/>
                                        </p:tgtEl>
                                        <p:attrNameLst>
                                          <p:attrName>r</p:attrName>
                                        </p:attrNameLst>
                                      </p:cBhvr>
                                    </p:animRot>
                                    <p:animRot by="240000">
                                      <p:cBhvr>
                                        <p:cTn id="8" dur="200" fill="hold">
                                          <p:stCondLst>
                                            <p:cond delay="400"/>
                                          </p:stCondLst>
                                        </p:cTn>
                                        <p:tgtEl>
                                          <p:spTgt spid="13324"/>
                                        </p:tgtEl>
                                        <p:attrNameLst>
                                          <p:attrName>r</p:attrName>
                                        </p:attrNameLst>
                                      </p:cBhvr>
                                    </p:animRot>
                                    <p:animRot by="-240000">
                                      <p:cBhvr>
                                        <p:cTn id="9" dur="200" fill="hold">
                                          <p:stCondLst>
                                            <p:cond delay="600"/>
                                          </p:stCondLst>
                                        </p:cTn>
                                        <p:tgtEl>
                                          <p:spTgt spid="13324"/>
                                        </p:tgtEl>
                                        <p:attrNameLst>
                                          <p:attrName>r</p:attrName>
                                        </p:attrNameLst>
                                      </p:cBhvr>
                                    </p:animRot>
                                    <p:animRot by="120000">
                                      <p:cBhvr>
                                        <p:cTn id="10" dur="200" fill="hold">
                                          <p:stCondLst>
                                            <p:cond delay="800"/>
                                          </p:stCondLst>
                                        </p:cTn>
                                        <p:tgtEl>
                                          <p:spTgt spid="1332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94" name="Picture 2" descr="Comb PNG Transparent Images - PNG All">
            <a:extLst>
              <a:ext uri="{FF2B5EF4-FFF2-40B4-BE49-F238E27FC236}">
                <a16:creationId xmlns:a16="http://schemas.microsoft.com/office/drawing/2014/main" id="{78732082-6793-60CC-426B-A01D096D2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73031">
            <a:off x="1051514" y="1219667"/>
            <a:ext cx="4124013" cy="49052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d Plastic Toothbrush transparent PNG - StickPNG">
            <a:extLst>
              <a:ext uri="{FF2B5EF4-FFF2-40B4-BE49-F238E27FC236}">
                <a16:creationId xmlns:a16="http://schemas.microsoft.com/office/drawing/2014/main" id="{376C3675-9A82-D65C-6642-79301D1F0626}"/>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916807" y="2633453"/>
            <a:ext cx="5867579" cy="282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00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3794"/>
                                        </p:tgtEl>
                                        <p:attrNameLst>
                                          <p:attrName>style.opacity</p:attrName>
                                        </p:attrNameLst>
                                      </p:cBhvr>
                                      <p:to>
                                        <p:strVal val="0.5"/>
                                      </p:to>
                                    </p:set>
                                    <p:animEffect filter="image" prLst="opacity: 0.5">
                                      <p:cBhvr rctx="IE">
                                        <p:cTn id="7" dur="indefinite"/>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ocky Creek Reclaimed Barn Wood Blanket Chest">
            <a:extLst>
              <a:ext uri="{FF2B5EF4-FFF2-40B4-BE49-F238E27FC236}">
                <a16:creationId xmlns:a16="http://schemas.microsoft.com/office/drawing/2014/main" id="{F45D360C-408C-A089-47E6-154320B781C9}"/>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695267" y="1193369"/>
            <a:ext cx="4765729" cy="4765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elta Children Richmond 6-in-1 Convertible Baby Crib, Grey - Walmart.com">
            <a:extLst>
              <a:ext uri="{FF2B5EF4-FFF2-40B4-BE49-F238E27FC236}">
                <a16:creationId xmlns:a16="http://schemas.microsoft.com/office/drawing/2014/main" id="{FB5F0D17-26EB-FBA6-ECA8-2B6671A48775}"/>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151912" y="1579188"/>
            <a:ext cx="4344822" cy="434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7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2050"/>
                                        </p:tgtEl>
                                        <p:attrNameLst>
                                          <p:attrName>style.opacity</p:attrName>
                                        </p:attrNameLst>
                                      </p:cBhvr>
                                      <p:to>
                                        <p:strVal val="0.5"/>
                                      </p:to>
                                    </p:set>
                                    <p:animEffect filter="image" prLst="opacity: 0.5">
                                      <p:cBhvr rctx="IE">
                                        <p:cTn id="15" dur="indefinite"/>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descr="Villeroy &amp; Boch - For Me Collection Coffee Cup">
            <a:extLst>
              <a:ext uri="{FF2B5EF4-FFF2-40B4-BE49-F238E27FC236}">
                <a16:creationId xmlns:a16="http://schemas.microsoft.com/office/drawing/2014/main" id="{2B42E3E2-A6A0-576A-7641-D326142DF597}"/>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t="16518" b="16518"/>
          <a:stretch/>
        </p:blipFill>
        <p:spPr bwMode="auto">
          <a:xfrm>
            <a:off x="1250930" y="2512260"/>
            <a:ext cx="3228080" cy="26402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solated Terracotta Gardening Pots On Transparent Stock Photo 168910337 |  Shutterstock">
            <a:extLst>
              <a:ext uri="{FF2B5EF4-FFF2-40B4-BE49-F238E27FC236}">
                <a16:creationId xmlns:a16="http://schemas.microsoft.com/office/drawing/2014/main" id="{B24D7C82-A286-8C7A-2B55-134199F91D60}"/>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18221" t="4370" r="13807" b="11744"/>
          <a:stretch/>
        </p:blipFill>
        <p:spPr bwMode="auto">
          <a:xfrm>
            <a:off x="7020858" y="1456841"/>
            <a:ext cx="4224017" cy="374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14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1746"/>
                                        </p:tgtEl>
                                        <p:attrNameLst>
                                          <p:attrName>r</p:attrName>
                                        </p:attrNameLst>
                                      </p:cBhvr>
                                    </p:animRot>
                                    <p:animRot by="-240000">
                                      <p:cBhvr>
                                        <p:cTn id="7" dur="200" fill="hold">
                                          <p:stCondLst>
                                            <p:cond delay="200"/>
                                          </p:stCondLst>
                                        </p:cTn>
                                        <p:tgtEl>
                                          <p:spTgt spid="31746"/>
                                        </p:tgtEl>
                                        <p:attrNameLst>
                                          <p:attrName>r</p:attrName>
                                        </p:attrNameLst>
                                      </p:cBhvr>
                                    </p:animRot>
                                    <p:animRot by="240000">
                                      <p:cBhvr>
                                        <p:cTn id="8" dur="200" fill="hold">
                                          <p:stCondLst>
                                            <p:cond delay="400"/>
                                          </p:stCondLst>
                                        </p:cTn>
                                        <p:tgtEl>
                                          <p:spTgt spid="31746"/>
                                        </p:tgtEl>
                                        <p:attrNameLst>
                                          <p:attrName>r</p:attrName>
                                        </p:attrNameLst>
                                      </p:cBhvr>
                                    </p:animRot>
                                    <p:animRot by="-240000">
                                      <p:cBhvr>
                                        <p:cTn id="9" dur="200" fill="hold">
                                          <p:stCondLst>
                                            <p:cond delay="600"/>
                                          </p:stCondLst>
                                        </p:cTn>
                                        <p:tgtEl>
                                          <p:spTgt spid="31746"/>
                                        </p:tgtEl>
                                        <p:attrNameLst>
                                          <p:attrName>r</p:attrName>
                                        </p:attrNameLst>
                                      </p:cBhvr>
                                    </p:animRot>
                                    <p:animRot by="120000">
                                      <p:cBhvr>
                                        <p:cTn id="10" dur="200" fill="hold">
                                          <p:stCondLst>
                                            <p:cond delay="800"/>
                                          </p:stCondLst>
                                        </p:cTn>
                                        <p:tgtEl>
                                          <p:spTgt spid="3174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solated Terracotta Gardening Pots On Transparent Stock Photo 168910337 |  Shutterstock">
            <a:extLst>
              <a:ext uri="{FF2B5EF4-FFF2-40B4-BE49-F238E27FC236}">
                <a16:creationId xmlns:a16="http://schemas.microsoft.com/office/drawing/2014/main" id="{B24D7C82-A286-8C7A-2B55-134199F91D60}"/>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18221" t="4370" r="13807" b="11744"/>
          <a:stretch/>
        </p:blipFill>
        <p:spPr bwMode="auto">
          <a:xfrm>
            <a:off x="7020858" y="1456841"/>
            <a:ext cx="4224017" cy="3742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7470E8-6220-7148-31CD-9B23A84554A0}"/>
              </a:ext>
            </a:extLst>
          </p:cNvPr>
          <p:cNvPicPr>
            <a:picLocks noChangeAspect="1"/>
          </p:cNvPicPr>
          <p:nvPr/>
        </p:nvPicPr>
        <p:blipFill>
          <a:blip r:embed="rId5">
            <a:grayscl/>
          </a:blip>
          <a:stretch>
            <a:fillRect/>
          </a:stretch>
        </p:blipFill>
        <p:spPr>
          <a:xfrm>
            <a:off x="1250929" y="1492250"/>
            <a:ext cx="3771900" cy="3873500"/>
          </a:xfrm>
          <a:prstGeom prst="rect">
            <a:avLst/>
          </a:prstGeom>
        </p:spPr>
      </p:pic>
    </p:spTree>
    <p:extLst>
      <p:ext uri="{BB962C8B-B14F-4D97-AF65-F5344CB8AC3E}">
        <p14:creationId xmlns:p14="http://schemas.microsoft.com/office/powerpoint/2010/main" val="150440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9460" name="Picture 4" descr="J. Randall Powers Hackney 1 - Light Buffet Table Lamp">
            <a:extLst>
              <a:ext uri="{FF2B5EF4-FFF2-40B4-BE49-F238E27FC236}">
                <a16:creationId xmlns:a16="http://schemas.microsoft.com/office/drawing/2014/main" id="{58EE8E5D-8940-2C28-33C2-F9F20019E7E4}"/>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53139" y="1044898"/>
            <a:ext cx="4768204" cy="4768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KNALLA Umbrella, black - IKEA">
            <a:extLst>
              <a:ext uri="{FF2B5EF4-FFF2-40B4-BE49-F238E27FC236}">
                <a16:creationId xmlns:a16="http://schemas.microsoft.com/office/drawing/2014/main" id="{774F9CD4-95F1-7193-948C-7B4E5F8A9ED8}"/>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rot="2637056">
            <a:off x="7261507" y="1546216"/>
            <a:ext cx="3434358" cy="34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23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9460"/>
                                        </p:tgtEl>
                                        <p:attrNameLst>
                                          <p:attrName>r</p:attrName>
                                        </p:attrNameLst>
                                      </p:cBhvr>
                                    </p:animRot>
                                    <p:animRot by="-240000">
                                      <p:cBhvr>
                                        <p:cTn id="7" dur="200" fill="hold">
                                          <p:stCondLst>
                                            <p:cond delay="200"/>
                                          </p:stCondLst>
                                        </p:cTn>
                                        <p:tgtEl>
                                          <p:spTgt spid="19460"/>
                                        </p:tgtEl>
                                        <p:attrNameLst>
                                          <p:attrName>r</p:attrName>
                                        </p:attrNameLst>
                                      </p:cBhvr>
                                    </p:animRot>
                                    <p:animRot by="240000">
                                      <p:cBhvr>
                                        <p:cTn id="8" dur="200" fill="hold">
                                          <p:stCondLst>
                                            <p:cond delay="400"/>
                                          </p:stCondLst>
                                        </p:cTn>
                                        <p:tgtEl>
                                          <p:spTgt spid="19460"/>
                                        </p:tgtEl>
                                        <p:attrNameLst>
                                          <p:attrName>r</p:attrName>
                                        </p:attrNameLst>
                                      </p:cBhvr>
                                    </p:animRot>
                                    <p:animRot by="-240000">
                                      <p:cBhvr>
                                        <p:cTn id="9" dur="200" fill="hold">
                                          <p:stCondLst>
                                            <p:cond delay="600"/>
                                          </p:stCondLst>
                                        </p:cTn>
                                        <p:tgtEl>
                                          <p:spTgt spid="19460"/>
                                        </p:tgtEl>
                                        <p:attrNameLst>
                                          <p:attrName>r</p:attrName>
                                        </p:attrNameLst>
                                      </p:cBhvr>
                                    </p:animRot>
                                    <p:animRot by="120000">
                                      <p:cBhvr>
                                        <p:cTn id="10" dur="200" fill="hold">
                                          <p:stCondLst>
                                            <p:cond delay="800"/>
                                          </p:stCondLst>
                                        </p:cTn>
                                        <p:tgtEl>
                                          <p:spTgt spid="1946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879,420 Blue Plate Images, Stock Photos &amp; Vectors | Shutterstock">
            <a:extLst>
              <a:ext uri="{FF2B5EF4-FFF2-40B4-BE49-F238E27FC236}">
                <a16:creationId xmlns:a16="http://schemas.microsoft.com/office/drawing/2014/main" id="{EF7C095B-0ACE-0052-B4EB-100362FE40E8}"/>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b="16114"/>
          <a:stretch/>
        </p:blipFill>
        <p:spPr bwMode="auto">
          <a:xfrm>
            <a:off x="437560" y="2092271"/>
            <a:ext cx="5956300" cy="29829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Villeroy &amp; Boch - For Me Collection Coffee Cup">
            <a:extLst>
              <a:ext uri="{FF2B5EF4-FFF2-40B4-BE49-F238E27FC236}">
                <a16:creationId xmlns:a16="http://schemas.microsoft.com/office/drawing/2014/main" id="{1818F90C-0A1D-3CC0-998F-B0B8E8CA39C6}"/>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t="16518" b="16518"/>
          <a:stretch/>
        </p:blipFill>
        <p:spPr bwMode="auto">
          <a:xfrm>
            <a:off x="7874490" y="2326133"/>
            <a:ext cx="3228080" cy="264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0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43ECEE1F-3644-D401-BBA7-3AB58624BCAD}"/>
              </a:ext>
            </a:extLst>
          </p:cNvPr>
          <p:cNvPicPr>
            <a:picLocks noChangeAspect="1"/>
          </p:cNvPicPr>
          <p:nvPr/>
        </p:nvPicPr>
        <p:blipFill>
          <a:blip r:embed="rId4">
            <a:grayscl/>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250929" y="1035050"/>
            <a:ext cx="5346700" cy="4787900"/>
          </a:xfrm>
          <a:prstGeom prst="rect">
            <a:avLst/>
          </a:prstGeom>
        </p:spPr>
      </p:pic>
      <p:pic>
        <p:nvPicPr>
          <p:cNvPr id="4" name="Picture 2" descr="American Elongated Rear Outlet P-Trap 2 Piece Toilet Kit - - Amazon.com">
            <a:extLst>
              <a:ext uri="{FF2B5EF4-FFF2-40B4-BE49-F238E27FC236}">
                <a16:creationId xmlns:a16="http://schemas.microsoft.com/office/drawing/2014/main" id="{9835E3FA-C08A-24B7-B92E-76EC21C2A803}"/>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7329084" y="1115873"/>
            <a:ext cx="3175215" cy="4626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Picture 2" descr="American Elongated Rear Outlet P-Trap 2 Piece Toilet Kit - - Amazon.com">
            <a:extLst>
              <a:ext uri="{FF2B5EF4-FFF2-40B4-BE49-F238E27FC236}">
                <a16:creationId xmlns:a16="http://schemas.microsoft.com/office/drawing/2014/main" id="{9835E3FA-C08A-24B7-B92E-76EC21C2A803}"/>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7329084" y="1115873"/>
            <a:ext cx="3175215" cy="46262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ocky Creek Reclaimed Barn Wood Blanket Chest">
            <a:extLst>
              <a:ext uri="{FF2B5EF4-FFF2-40B4-BE49-F238E27FC236}">
                <a16:creationId xmlns:a16="http://schemas.microsoft.com/office/drawing/2014/main" id="{812CDEDB-C2C3-045E-C743-064D7D6B913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053884" y="1301857"/>
            <a:ext cx="4765729" cy="476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19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4"/>
                                        </p:tgtEl>
                                        <p:attrNameLst>
                                          <p:attrName>r</p:attrName>
                                        </p:attrNameLst>
                                      </p:cBhvr>
                                    </p:animRot>
                                    <p:animRot by="-240000">
                                      <p:cBhvr>
                                        <p:cTn id="12" dur="200" fill="hold">
                                          <p:stCondLst>
                                            <p:cond delay="200"/>
                                          </p:stCondLst>
                                        </p:cTn>
                                        <p:tgtEl>
                                          <p:spTgt spid="4"/>
                                        </p:tgtEl>
                                        <p:attrNameLst>
                                          <p:attrName>r</p:attrName>
                                        </p:attrNameLst>
                                      </p:cBhvr>
                                    </p:animRot>
                                    <p:animRot by="240000">
                                      <p:cBhvr>
                                        <p:cTn id="13" dur="200" fill="hold">
                                          <p:stCondLst>
                                            <p:cond delay="400"/>
                                          </p:stCondLst>
                                        </p:cTn>
                                        <p:tgtEl>
                                          <p:spTgt spid="4"/>
                                        </p:tgtEl>
                                        <p:attrNameLst>
                                          <p:attrName>r</p:attrName>
                                        </p:attrNameLst>
                                      </p:cBhvr>
                                    </p:animRot>
                                    <p:animRot by="-240000">
                                      <p:cBhvr>
                                        <p:cTn id="14" dur="200" fill="hold">
                                          <p:stCondLst>
                                            <p:cond delay="600"/>
                                          </p:stCondLst>
                                        </p:cTn>
                                        <p:tgtEl>
                                          <p:spTgt spid="4"/>
                                        </p:tgtEl>
                                        <p:attrNameLst>
                                          <p:attrName>r</p:attrName>
                                        </p:attrNameLst>
                                      </p:cBhvr>
                                    </p:animRot>
                                    <p:animRot by="120000">
                                      <p:cBhvr>
                                        <p:cTn id="15"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Red Plastic Toothbrush transparent PNG - StickPNG">
            <a:extLst>
              <a:ext uri="{FF2B5EF4-FFF2-40B4-BE49-F238E27FC236}">
                <a16:creationId xmlns:a16="http://schemas.microsoft.com/office/drawing/2014/main" id="{376C3675-9A82-D65C-6642-79301D1F062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916807" y="2633453"/>
            <a:ext cx="5867579" cy="28262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J. Randall Powers Hackney 1 - Light Buffet Table Lamp">
            <a:extLst>
              <a:ext uri="{FF2B5EF4-FFF2-40B4-BE49-F238E27FC236}">
                <a16:creationId xmlns:a16="http://schemas.microsoft.com/office/drawing/2014/main" id="{76562118-6153-6A88-3F7D-A58E3ACE131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53139" y="1044898"/>
            <a:ext cx="4768204" cy="476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42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5" name="Picture 2" descr="Rocky Creek Reclaimed Barn Wood Blanket Chest">
            <a:extLst>
              <a:ext uri="{FF2B5EF4-FFF2-40B4-BE49-F238E27FC236}">
                <a16:creationId xmlns:a16="http://schemas.microsoft.com/office/drawing/2014/main" id="{812CDEDB-C2C3-045E-C743-064D7D6B913C}"/>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053884" y="1301857"/>
            <a:ext cx="4765729" cy="47657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579AF56-1FCD-D7A9-0641-902E9C4D5580}"/>
              </a:ext>
            </a:extLst>
          </p:cNvPr>
          <p:cNvPicPr>
            <a:picLocks noChangeAspect="1"/>
          </p:cNvPicPr>
          <p:nvPr/>
        </p:nvPicPr>
        <p:blipFill>
          <a:blip r:embed="rId5">
            <a:grayscl/>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6372389" y="864569"/>
            <a:ext cx="5346700" cy="4787900"/>
          </a:xfrm>
          <a:prstGeom prst="rect">
            <a:avLst/>
          </a:prstGeom>
        </p:spPr>
      </p:pic>
    </p:spTree>
    <p:extLst>
      <p:ext uri="{BB962C8B-B14F-4D97-AF65-F5344CB8AC3E}">
        <p14:creationId xmlns:p14="http://schemas.microsoft.com/office/powerpoint/2010/main" val="317644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4"/>
                                        </p:tgtEl>
                                        <p:attrNameLst>
                                          <p:attrName>r</p:attrName>
                                        </p:attrNameLst>
                                      </p:cBhvr>
                                    </p:animRot>
                                    <p:animRot by="-240000">
                                      <p:cBhvr>
                                        <p:cTn id="12" dur="200" fill="hold">
                                          <p:stCondLst>
                                            <p:cond delay="200"/>
                                          </p:stCondLst>
                                        </p:cTn>
                                        <p:tgtEl>
                                          <p:spTgt spid="4"/>
                                        </p:tgtEl>
                                        <p:attrNameLst>
                                          <p:attrName>r</p:attrName>
                                        </p:attrNameLst>
                                      </p:cBhvr>
                                    </p:animRot>
                                    <p:animRot by="240000">
                                      <p:cBhvr>
                                        <p:cTn id="13" dur="200" fill="hold">
                                          <p:stCondLst>
                                            <p:cond delay="400"/>
                                          </p:stCondLst>
                                        </p:cTn>
                                        <p:tgtEl>
                                          <p:spTgt spid="4"/>
                                        </p:tgtEl>
                                        <p:attrNameLst>
                                          <p:attrName>r</p:attrName>
                                        </p:attrNameLst>
                                      </p:cBhvr>
                                    </p:animRot>
                                    <p:animRot by="-240000">
                                      <p:cBhvr>
                                        <p:cTn id="14" dur="200" fill="hold">
                                          <p:stCondLst>
                                            <p:cond delay="600"/>
                                          </p:stCondLst>
                                        </p:cTn>
                                        <p:tgtEl>
                                          <p:spTgt spid="4"/>
                                        </p:tgtEl>
                                        <p:attrNameLst>
                                          <p:attrName>r</p:attrName>
                                        </p:attrNameLst>
                                      </p:cBhvr>
                                    </p:animRot>
                                    <p:animRot by="120000">
                                      <p:cBhvr>
                                        <p:cTn id="15"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6" descr="Fireworks in the sky&#10;&#10;Description automatically generated with medium confidence">
            <a:extLst>
              <a:ext uri="{FF2B5EF4-FFF2-40B4-BE49-F238E27FC236}">
                <a16:creationId xmlns:a16="http://schemas.microsoft.com/office/drawing/2014/main" id="{545B53C6-B1B2-FE53-1232-A921E1328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5">
            <a:alphaModFix amt="87000"/>
            <a:extLst>
              <a:ext uri="{BEBA8EAE-BF5A-486C-A8C5-ECC9F3942E4B}">
                <a14:imgProps xmlns:a14="http://schemas.microsoft.com/office/drawing/2010/main">
                  <a14:imgLayer r:embed="rId6">
                    <a14:imgEffect>
                      <a14:saturation sat="66000"/>
                    </a14:imgEffect>
                    <a14:imgEffect>
                      <a14:brightnessContrast contrast="-14000"/>
                    </a14:imgEffect>
                  </a14:imgLayer>
                </a14:imgProps>
              </a:ext>
              <a:ext uri="{837473B0-CC2E-450A-ABE3-18F120FF3D39}">
                <a1611:picAttrSrcUrl xmlns:a1611="http://schemas.microsoft.com/office/drawing/2016/11/main" r:id="rId7"/>
              </a:ext>
            </a:extLst>
          </a:blip>
          <a:srcRect l="7812" t="20122" r="6875"/>
          <a:stretch/>
        </p:blipFill>
        <p:spPr>
          <a:xfrm>
            <a:off x="403282" y="1583141"/>
            <a:ext cx="11450326" cy="3256593"/>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635175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4" descr="KNALLA Umbrella, black - IKEA">
            <a:extLst>
              <a:ext uri="{FF2B5EF4-FFF2-40B4-BE49-F238E27FC236}">
                <a16:creationId xmlns:a16="http://schemas.microsoft.com/office/drawing/2014/main" id="{774F9CD4-95F1-7193-948C-7B4E5F8A9ED8}"/>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rot="2637056">
            <a:off x="7261507" y="1546216"/>
            <a:ext cx="3434358" cy="34343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mb PNG Transparent Images - PNG All">
            <a:extLst>
              <a:ext uri="{FF2B5EF4-FFF2-40B4-BE49-F238E27FC236}">
                <a16:creationId xmlns:a16="http://schemas.microsoft.com/office/drawing/2014/main" id="{087334B3-6100-A8A4-4263-228D43EA2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73031">
            <a:off x="1051514" y="1219667"/>
            <a:ext cx="4124013" cy="490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8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3"/>
                                        </p:tgtEl>
                                        <p:attrNameLst>
                                          <p:attrName>r</p:attrName>
                                        </p:attrNameLst>
                                      </p:cBhvr>
                                    </p:animRot>
                                    <p:animRot by="-240000">
                                      <p:cBhvr>
                                        <p:cTn id="12" dur="200" fill="hold">
                                          <p:stCondLst>
                                            <p:cond delay="200"/>
                                          </p:stCondLst>
                                        </p:cTn>
                                        <p:tgtEl>
                                          <p:spTgt spid="3"/>
                                        </p:tgtEl>
                                        <p:attrNameLst>
                                          <p:attrName>r</p:attrName>
                                        </p:attrNameLst>
                                      </p:cBhvr>
                                    </p:animRot>
                                    <p:animRot by="240000">
                                      <p:cBhvr>
                                        <p:cTn id="13" dur="200" fill="hold">
                                          <p:stCondLst>
                                            <p:cond delay="400"/>
                                          </p:stCondLst>
                                        </p:cTn>
                                        <p:tgtEl>
                                          <p:spTgt spid="3"/>
                                        </p:tgtEl>
                                        <p:attrNameLst>
                                          <p:attrName>r</p:attrName>
                                        </p:attrNameLst>
                                      </p:cBhvr>
                                    </p:animRot>
                                    <p:animRot by="-240000">
                                      <p:cBhvr>
                                        <p:cTn id="14" dur="200" fill="hold">
                                          <p:stCondLst>
                                            <p:cond delay="600"/>
                                          </p:stCondLst>
                                        </p:cTn>
                                        <p:tgtEl>
                                          <p:spTgt spid="3"/>
                                        </p:tgtEl>
                                        <p:attrNameLst>
                                          <p:attrName>r</p:attrName>
                                        </p:attrNameLst>
                                      </p:cBhvr>
                                    </p:animRot>
                                    <p:animRot by="120000">
                                      <p:cBhvr>
                                        <p:cTn id="15"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6" descr="Fireworks in the sky&#10;&#10;Description automatically generated with medium confidence">
            <a:extLst>
              <a:ext uri="{FF2B5EF4-FFF2-40B4-BE49-F238E27FC236}">
                <a16:creationId xmlns:a16="http://schemas.microsoft.com/office/drawing/2014/main" id="{545B53C6-B1B2-FE53-1232-A921E1328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5">
            <a:alphaModFix amt="87000"/>
            <a:extLst>
              <a:ext uri="{BEBA8EAE-BF5A-486C-A8C5-ECC9F3942E4B}">
                <a14:imgProps xmlns:a14="http://schemas.microsoft.com/office/drawing/2010/main">
                  <a14:imgLayer r:embed="rId6">
                    <a14:imgEffect>
                      <a14:saturation sat="66000"/>
                    </a14:imgEffect>
                    <a14:imgEffect>
                      <a14:brightnessContrast contrast="-14000"/>
                    </a14:imgEffect>
                  </a14:imgLayer>
                </a14:imgProps>
              </a:ext>
              <a:ext uri="{837473B0-CC2E-450A-ABE3-18F120FF3D39}">
                <a1611:picAttrSrcUrl xmlns:a1611="http://schemas.microsoft.com/office/drawing/2016/11/main" r:id="rId7"/>
              </a:ext>
            </a:extLst>
          </a:blip>
          <a:srcRect l="7812" t="20122" r="6875"/>
          <a:stretch/>
        </p:blipFill>
        <p:spPr>
          <a:xfrm>
            <a:off x="403282" y="1583141"/>
            <a:ext cx="11450326" cy="3256593"/>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84037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836827" y="2252821"/>
            <a:ext cx="10515600" cy="1325563"/>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360906" y="4167138"/>
            <a:ext cx="11950833" cy="1180398"/>
            <a:chOff x="360906" y="5146852"/>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6"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7"/>
              <a:ext cx="1943414"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836827" y="2252821"/>
            <a:ext cx="10515600" cy="1325563"/>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360906" y="4167138"/>
            <a:ext cx="11950833" cy="1180398"/>
            <a:chOff x="360906" y="5146852"/>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6"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7"/>
              <a:ext cx="1943414"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836827" y="2252821"/>
            <a:ext cx="10515600" cy="1325563"/>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360906" y="4167138"/>
            <a:ext cx="11950833" cy="1180398"/>
            <a:chOff x="360906" y="5146852"/>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a:ea typeface="+mn-ea"/>
                  <a:cs typeface="+mn-cs"/>
                </a:rPr>
                <a:t>Not very fun</a:t>
              </a:r>
              <a:endPar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6"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Moderate</a:t>
              </a:r>
              <a:r>
                <a:rPr kumimoji="0" lang="en-US" sz="2400" b="1" i="0" u="none" strike="noStrike" kern="1200" cap="none" spc="0" normalizeH="0" baseline="0" noProof="0" dirty="0">
                  <a:ln>
                    <a:noFill/>
                  </a:ln>
                  <a:solidFill>
                    <a:prstClr val="black"/>
                  </a:solidFill>
                  <a:effectLst/>
                  <a:uLnTx/>
                  <a:uFillTx/>
                  <a:latin typeface="Avenir Next" panose="020B0503020202020204"/>
                  <a:ea typeface="+mn-ea"/>
                  <a:cs typeface="+mn-cs"/>
                </a:rPr>
                <a:t>ly fun</a:t>
              </a:r>
              <a:endPar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7"/>
              <a:ext cx="1943414"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a:t>
              </a:r>
              <a:r>
                <a:rPr kumimoji="0" lang="en-US" sz="2400" b="1" i="0" u="none" strike="noStrike" kern="1200" cap="none" spc="0" normalizeH="0" baseline="0" noProof="0" dirty="0">
                  <a:ln>
                    <a:noFill/>
                  </a:ln>
                  <a:solidFill>
                    <a:prstClr val="black"/>
                  </a:solidFill>
                  <a:effectLst/>
                  <a:uLnTx/>
                  <a:uFillTx/>
                  <a:latin typeface="Avenir Next" panose="020B0503020202020204"/>
                  <a:ea typeface="+mn-ea"/>
                  <a:cs typeface="+mn-cs"/>
                </a:rPr>
                <a:t>fun</a:t>
              </a:r>
              <a:endPar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565672" y="1014158"/>
            <a:ext cx="9060656" cy="5402971"/>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6789" tIns="26789" rIns="26789" bIns="2678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2800" b="0">
                  <a:solidFill>
                    <a:srgbClr val="FFFFFF"/>
                  </a:solidFill>
                  <a:latin typeface="+mn-lt"/>
                  <a:ea typeface="+mn-ea"/>
                  <a:cs typeface="+mn-cs"/>
                  <a:sym typeface="Helvetica Neue Medium"/>
                </a:defRPr>
              </a:pPr>
              <a:endParaRPr kumimoji="0" sz="1400" b="0" i="0" u="none" strike="noStrike" kern="1200" cap="none" spc="0" normalizeH="0" baseline="0" noProof="0">
                <a:ln>
                  <a:noFill/>
                </a:ln>
                <a:solidFill>
                  <a:srgbClr val="FFFFFF"/>
                </a:solidFill>
                <a:effectLst/>
                <a:uLnTx/>
                <a:uFillTx/>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6789" tIns="26789" rIns="26789" bIns="2678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2800" b="0">
                  <a:solidFill>
                    <a:srgbClr val="FFFFFF"/>
                  </a:solidFill>
                  <a:latin typeface="+mn-lt"/>
                  <a:ea typeface="+mn-ea"/>
                  <a:cs typeface="+mn-cs"/>
                  <a:sym typeface="Helvetica Neue Medium"/>
                </a:defRPr>
              </a:pPr>
              <a:endParaRPr kumimoji="0" sz="1400" b="0" i="0" u="none" strike="noStrike" kern="1200" cap="none" spc="0" normalizeH="0" baseline="0" noProof="0">
                <a:ln>
                  <a:noFill/>
                </a:ln>
                <a:solidFill>
                  <a:srgbClr val="FFFFFF"/>
                </a:solidFill>
                <a:effectLst/>
                <a:uLnTx/>
                <a:uFillTx/>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6789" tIns="26789" rIns="26789" bIns="2678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2800" b="0">
                  <a:solidFill>
                    <a:srgbClr val="FFFFFF"/>
                  </a:solidFill>
                  <a:latin typeface="+mn-lt"/>
                  <a:ea typeface="+mn-ea"/>
                  <a:cs typeface="+mn-cs"/>
                  <a:sym typeface="Helvetica Neue Medium"/>
                </a:defRPr>
              </a:pPr>
              <a:endParaRPr kumimoji="0" sz="1400" b="0" i="0" u="none" strike="noStrike" kern="1200" cap="none" spc="0" normalizeH="0" baseline="0" noProof="0">
                <a:ln>
                  <a:noFill/>
                </a:ln>
                <a:solidFill>
                  <a:srgbClr val="FFFFFF"/>
                </a:solidFill>
                <a:effectLst/>
                <a:uLnTx/>
                <a:uFillTx/>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4264201" y="3587176"/>
            <a:ext cx="3663599" cy="1038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2800" u="sng">
                <a:solidFill>
                  <a:srgbClr val="A5A5A5">
                    <a:hueOff val="914337"/>
                    <a:satOff val="31515"/>
                    <a:lumOff val="-30790"/>
                  </a:srgbClr>
                </a:solidFill>
              </a:defRPr>
            </a:pPr>
            <a:r>
              <a:rPr kumimoji="0" sz="2400" b="0" i="0" u="sng"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2. Academic/Educational </a:t>
            </a:r>
            <a:r>
              <a:rPr kumimoji="0" lang="en-US" sz="2400" b="0" i="0" u="sng"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U</a:t>
            </a:r>
            <a:r>
              <a:rPr kumimoji="0" sz="2400" b="0" i="0" u="sng"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se </a:t>
            </a:r>
          </a:p>
          <a:p>
            <a:pPr marL="0" marR="0" lvl="0" indent="0" algn="ctr" defTabSz="457200" rtl="0" eaLnBrk="1" fontAlgn="auto" latinLnBrk="0" hangingPunct="1">
              <a:lnSpc>
                <a:spcPct val="100000"/>
              </a:lnSpc>
              <a:spcBef>
                <a:spcPts val="0"/>
              </a:spcBef>
              <a:spcAft>
                <a:spcPts val="0"/>
              </a:spcAft>
              <a:buClrTx/>
              <a:buSzTx/>
              <a:buFontTx/>
              <a:buNone/>
              <a:tabLst/>
              <a:defRPr sz="2800" i="1">
                <a:solidFill>
                  <a:srgbClr val="A5A5A5">
                    <a:hueOff val="914337"/>
                    <a:satOff val="31515"/>
                    <a:lumOff val="-30790"/>
                  </a:srgbClr>
                </a:solidFill>
              </a:defRPr>
            </a:pPr>
            <a:r>
              <a:rPr kumimoji="0" lang="en-US" sz="2000" b="0" i="1" u="none"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M</a:t>
            </a:r>
            <a:r>
              <a:rPr kumimoji="0" sz="2000" b="0" i="1" u="none"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ay be presented as examples at conferences or classes</a:t>
            </a:r>
            <a:r>
              <a:rPr kumimoji="0" lang="en-US" sz="2000" b="0" i="1" u="none"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a:t>
            </a:r>
            <a:endParaRPr kumimoji="0" sz="2000" b="0" i="1" u="none"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862855" y="5276868"/>
            <a:ext cx="6466290" cy="1038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2800" u="sng">
                <a:solidFill>
                  <a:srgbClr val="4472C4">
                    <a:hueOff val="114395"/>
                    <a:lumOff val="-24975"/>
                  </a:srgbClr>
                </a:solidFill>
              </a:defRPr>
            </a:pPr>
            <a:r>
              <a:rPr kumimoji="0" sz="2400" b="0" i="0" u="sng"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3. Public </a:t>
            </a:r>
          </a:p>
          <a:p>
            <a:pPr marL="0" marR="0" lvl="0" indent="0" algn="ctr" defTabSz="457200" rtl="0" eaLnBrk="1" fontAlgn="auto" latinLnBrk="0" hangingPunct="1">
              <a:lnSpc>
                <a:spcPct val="100000"/>
              </a:lnSpc>
              <a:spcBef>
                <a:spcPts val="0"/>
              </a:spcBef>
              <a:spcAft>
                <a:spcPts val="0"/>
              </a:spcAft>
              <a:buClrTx/>
              <a:buSzTx/>
              <a:buFontTx/>
              <a:buNone/>
              <a:tabLst/>
              <a:defRPr sz="2800" i="1">
                <a:solidFill>
                  <a:srgbClr val="4472C4">
                    <a:hueOff val="114395"/>
                    <a:lumOff val="-24975"/>
                  </a:srgbClr>
                </a:solidFill>
              </a:defRPr>
            </a:pPr>
            <a: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M</a:t>
            </a:r>
            <a:r>
              <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ay be </a:t>
            </a:r>
            <a: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e.g. </a:t>
            </a:r>
            <a:r>
              <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presented </a:t>
            </a:r>
            <a: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publicly </a:t>
            </a:r>
            <a:r>
              <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online for </a:t>
            </a:r>
            <a:b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br>
            <a:r>
              <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public outreach &amp; dissemination of findings</a:t>
            </a:r>
            <a: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a:t>
            </a:r>
            <a:endPar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586810" y="247628"/>
            <a:ext cx="5023154" cy="546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defRPr sz="4200" u="sng"/>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3200" b="0" i="0" u="sng" strike="noStrike" kern="1200" cap="none" spc="0" normalizeH="0" baseline="0" noProof="0" dirty="0">
                <a:ln>
                  <a:noFill/>
                </a:ln>
                <a:solidFill>
                  <a:prstClr val="black"/>
                </a:solidFill>
                <a:effectLst/>
                <a:uLnTx/>
                <a:uFillTx/>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4732565" y="2184614"/>
            <a:ext cx="2726871" cy="731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2800" u="sng">
                <a:solidFill>
                  <a:srgbClr val="70AD47">
                    <a:hueOff val="-146070"/>
                    <a:satOff val="-10048"/>
                    <a:lumOff val="-30626"/>
                  </a:srgbClr>
                </a:solidFill>
              </a:defRPr>
            </a:pPr>
            <a:r>
              <a:rPr kumimoji="0" sz="2400" b="0" i="0" u="sng"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1. Researc</a:t>
            </a:r>
            <a:r>
              <a:rPr kumimoji="0" lang="en-US" sz="2400" b="0" i="0" u="sng"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h </a:t>
            </a:r>
            <a:r>
              <a:rPr kumimoji="0" sz="2400" b="0" i="0" u="sng"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Only </a:t>
            </a:r>
          </a:p>
          <a:p>
            <a:pPr marL="0" marR="0" lvl="0" indent="0" algn="ctr" defTabSz="457200" rtl="0" eaLnBrk="1" fontAlgn="auto" latinLnBrk="0" hangingPunct="1">
              <a:lnSpc>
                <a:spcPct val="100000"/>
              </a:lnSpc>
              <a:spcBef>
                <a:spcPts val="0"/>
              </a:spcBef>
              <a:spcAft>
                <a:spcPts val="0"/>
              </a:spcAft>
              <a:buClrTx/>
              <a:buSzTx/>
              <a:buFontTx/>
              <a:buNone/>
              <a:tabLst/>
              <a:defRPr sz="2800" b="0" i="1">
                <a:solidFill>
                  <a:srgbClr val="70AD47">
                    <a:hueOff val="-146070"/>
                    <a:satOff val="-10048"/>
                    <a:lumOff val="-30626"/>
                  </a:srgbClr>
                </a:solidFill>
              </a:defRPr>
            </a:pPr>
            <a:r>
              <a:rPr kumimoji="0" lang="en-US"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V</a:t>
            </a:r>
            <a:r>
              <a:rPr kumimoji="0"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iewed </a:t>
            </a:r>
            <a:r>
              <a:rPr kumimoji="0" lang="en-US"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only </a:t>
            </a:r>
            <a:r>
              <a:rPr kumimoji="0"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by our</a:t>
            </a:r>
            <a:r>
              <a:rPr kumimoji="0" lang="en-US"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 </a:t>
            </a:r>
            <a:r>
              <a:rPr kumimoji="0"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team</a:t>
            </a:r>
            <a:r>
              <a:rPr kumimoji="0" lang="en-US"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a:t>
            </a:r>
            <a:endParaRPr kumimoji="0" sz="24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9156233" y="5548554"/>
            <a:ext cx="148222" cy="295288"/>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8366011" y="4308490"/>
            <a:ext cx="148221" cy="295288"/>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9396367" y="5548554"/>
            <a:ext cx="148221" cy="295288"/>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8916101" y="5548554"/>
            <a:ext cx="148221" cy="295288"/>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8125878" y="4308490"/>
            <a:ext cx="148222" cy="295288"/>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7385324" y="2853261"/>
            <a:ext cx="148221" cy="295289"/>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586810" y="823649"/>
            <a:ext cx="8467953" cy="423433"/>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Avenir Next" panose="020B0503020202020204"/>
                <a:ea typeface="+mn-ea"/>
                <a:cs typeface="+mn-cs"/>
              </a:rPr>
              <a:t>Please choose a level of consent option for your child’s video</a:t>
            </a:r>
            <a:r>
              <a:rPr kumimoji="0" lang="en-US" sz="2400" b="0" i="0" u="none" strike="noStrike" kern="1200" cap="none" spc="0" normalizeH="0" baseline="0" noProof="0" dirty="0">
                <a:ln>
                  <a:noFill/>
                </a:ln>
                <a:solidFill>
                  <a:prstClr val="black"/>
                </a:solidFill>
                <a:effectLst/>
                <a:uLnTx/>
                <a:uFillTx/>
                <a:latin typeface="Avenir Next" panose="020B0503020202020204"/>
                <a:ea typeface="+mn-ea"/>
                <a:cs typeface="+mn-cs"/>
              </a:rPr>
              <a:t>.</a:t>
            </a:r>
            <a:endParaRPr kumimoji="0" sz="2400" b="0" i="0" u="none" strike="noStrike" kern="1200" cap="none" spc="0" normalizeH="0" baseline="0" noProof="0" dirty="0">
              <a:ln>
                <a:noFill/>
              </a:ln>
              <a:solidFill>
                <a:prstClr val="black"/>
              </a:solidFill>
              <a:effectLst/>
              <a:uLnTx/>
              <a:uFillTx/>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615" y="1195745"/>
            <a:ext cx="7088038" cy="4275467"/>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884098" y="5803504"/>
            <a:ext cx="719443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Expect your child’s $5 gift card to arrive in 1 – 5 business days!</a:t>
            </a:r>
          </a:p>
        </p:txBody>
      </p:sp>
    </p:spTree>
    <p:extLst>
      <p:ext uri="{BB962C8B-B14F-4D97-AF65-F5344CB8AC3E}">
        <p14:creationId xmlns:p14="http://schemas.microsoft.com/office/powerpoint/2010/main" val="65592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030" name="Picture 6" descr="Belgium Art Print featuring the photograph Rabbit Sitting by Life On White">
            <a:extLst>
              <a:ext uri="{FF2B5EF4-FFF2-40B4-BE49-F238E27FC236}">
                <a16:creationId xmlns:a16="http://schemas.microsoft.com/office/drawing/2014/main" id="{1A3078BE-EB7F-E34B-FC5A-59F404AE803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559954" y="1232825"/>
            <a:ext cx="3627333" cy="3857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eaver">
            <a:extLst>
              <a:ext uri="{FF2B5EF4-FFF2-40B4-BE49-F238E27FC236}">
                <a16:creationId xmlns:a16="http://schemas.microsoft.com/office/drawing/2014/main" id="{3F549B01-4D9C-F020-0027-94712A194599}"/>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8569" t="47006" r="10754"/>
          <a:stretch/>
        </p:blipFill>
        <p:spPr bwMode="auto">
          <a:xfrm>
            <a:off x="5881684" y="1755061"/>
            <a:ext cx="5077908" cy="333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8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30"/>
                                        </p:tgtEl>
                                        <p:attrNameLst>
                                          <p:attrName>r</p:attrName>
                                        </p:attrNameLst>
                                      </p:cBhvr>
                                    </p:animRot>
                                    <p:animRot by="-240000">
                                      <p:cBhvr>
                                        <p:cTn id="7" dur="200" fill="hold">
                                          <p:stCondLst>
                                            <p:cond delay="200"/>
                                          </p:stCondLst>
                                        </p:cTn>
                                        <p:tgtEl>
                                          <p:spTgt spid="1030"/>
                                        </p:tgtEl>
                                        <p:attrNameLst>
                                          <p:attrName>r</p:attrName>
                                        </p:attrNameLst>
                                      </p:cBhvr>
                                    </p:animRot>
                                    <p:animRot by="240000">
                                      <p:cBhvr>
                                        <p:cTn id="8" dur="200" fill="hold">
                                          <p:stCondLst>
                                            <p:cond delay="400"/>
                                          </p:stCondLst>
                                        </p:cTn>
                                        <p:tgtEl>
                                          <p:spTgt spid="1030"/>
                                        </p:tgtEl>
                                        <p:attrNameLst>
                                          <p:attrName>r</p:attrName>
                                        </p:attrNameLst>
                                      </p:cBhvr>
                                    </p:animRot>
                                    <p:animRot by="-240000">
                                      <p:cBhvr>
                                        <p:cTn id="9" dur="200" fill="hold">
                                          <p:stCondLst>
                                            <p:cond delay="600"/>
                                          </p:stCondLst>
                                        </p:cTn>
                                        <p:tgtEl>
                                          <p:spTgt spid="1030"/>
                                        </p:tgtEl>
                                        <p:attrNameLst>
                                          <p:attrName>r</p:attrName>
                                        </p:attrNameLst>
                                      </p:cBhvr>
                                    </p:animRot>
                                    <p:animRot by="120000">
                                      <p:cBhvr>
                                        <p:cTn id="10" dur="200" fill="hold">
                                          <p:stCondLst>
                                            <p:cond delay="800"/>
                                          </p:stCondLst>
                                        </p:cTn>
                                        <p:tgtEl>
                                          <p:spTgt spid="103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030" name="Picture 6" descr="Belgium Art Print featuring the photograph Rabbit Sitting by Life On White">
            <a:extLst>
              <a:ext uri="{FF2B5EF4-FFF2-40B4-BE49-F238E27FC236}">
                <a16:creationId xmlns:a16="http://schemas.microsoft.com/office/drawing/2014/main" id="{1A3078BE-EB7F-E34B-FC5A-59F404AE803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6787046" y="1355655"/>
            <a:ext cx="3627333" cy="3857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isunderstood Mesos: The Striped Skunk - The Wolf Center">
            <a:extLst>
              <a:ext uri="{FF2B5EF4-FFF2-40B4-BE49-F238E27FC236}">
                <a16:creationId xmlns:a16="http://schemas.microsoft.com/office/drawing/2014/main" id="{61A0871E-56D1-3F8A-CD97-0CBC0F8B0EC3}"/>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30315"/>
          <a:stretch/>
        </p:blipFill>
        <p:spPr bwMode="auto">
          <a:xfrm>
            <a:off x="847830" y="816890"/>
            <a:ext cx="5071933" cy="485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72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030"/>
                                        </p:tgtEl>
                                        <p:attrNameLst>
                                          <p:attrName>r</p:attrName>
                                        </p:attrNameLst>
                                      </p:cBhvr>
                                    </p:animRot>
                                    <p:animRot by="-240000">
                                      <p:cBhvr>
                                        <p:cTn id="15" dur="200" fill="hold">
                                          <p:stCondLst>
                                            <p:cond delay="200"/>
                                          </p:stCondLst>
                                        </p:cTn>
                                        <p:tgtEl>
                                          <p:spTgt spid="1030"/>
                                        </p:tgtEl>
                                        <p:attrNameLst>
                                          <p:attrName>r</p:attrName>
                                        </p:attrNameLst>
                                      </p:cBhvr>
                                    </p:animRot>
                                    <p:animRot by="240000">
                                      <p:cBhvr>
                                        <p:cTn id="16" dur="200" fill="hold">
                                          <p:stCondLst>
                                            <p:cond delay="400"/>
                                          </p:stCondLst>
                                        </p:cTn>
                                        <p:tgtEl>
                                          <p:spTgt spid="1030"/>
                                        </p:tgtEl>
                                        <p:attrNameLst>
                                          <p:attrName>r</p:attrName>
                                        </p:attrNameLst>
                                      </p:cBhvr>
                                    </p:animRot>
                                    <p:animRot by="-240000">
                                      <p:cBhvr>
                                        <p:cTn id="17" dur="200" fill="hold">
                                          <p:stCondLst>
                                            <p:cond delay="600"/>
                                          </p:stCondLst>
                                        </p:cTn>
                                        <p:tgtEl>
                                          <p:spTgt spid="1030"/>
                                        </p:tgtEl>
                                        <p:attrNameLst>
                                          <p:attrName>r</p:attrName>
                                        </p:attrNameLst>
                                      </p:cBhvr>
                                    </p:animRot>
                                    <p:animRot by="120000">
                                      <p:cBhvr>
                                        <p:cTn id="18" dur="200" fill="hold">
                                          <p:stCondLst>
                                            <p:cond delay="800"/>
                                          </p:stCondLst>
                                        </p:cTn>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076" name="Picture 4" descr="Chicken, Capon or Squab? : Article - GourmetSleuth">
            <a:extLst>
              <a:ext uri="{FF2B5EF4-FFF2-40B4-BE49-F238E27FC236}">
                <a16:creationId xmlns:a16="http://schemas.microsoft.com/office/drawing/2014/main" id="{1817F8E5-464F-7018-BDC6-144C094B5E39}"/>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028700" y="1524000"/>
            <a:ext cx="50673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258,401 Monkey Stock Photos, Pictures &amp; Royalty-Free Images - iStock">
            <a:extLst>
              <a:ext uri="{FF2B5EF4-FFF2-40B4-BE49-F238E27FC236}">
                <a16:creationId xmlns:a16="http://schemas.microsoft.com/office/drawing/2014/main" id="{C46E195C-A3C3-7535-7A6B-B262C6DE10A2}"/>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7147302" y="1257983"/>
            <a:ext cx="4693149" cy="469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23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076"/>
                                        </p:tgtEl>
                                        <p:attrNameLst>
                                          <p:attrName>r</p:attrName>
                                        </p:attrNameLst>
                                      </p:cBhvr>
                                    </p:animRot>
                                    <p:animRot by="-240000">
                                      <p:cBhvr>
                                        <p:cTn id="7" dur="200" fill="hold">
                                          <p:stCondLst>
                                            <p:cond delay="200"/>
                                          </p:stCondLst>
                                        </p:cTn>
                                        <p:tgtEl>
                                          <p:spTgt spid="3076"/>
                                        </p:tgtEl>
                                        <p:attrNameLst>
                                          <p:attrName>r</p:attrName>
                                        </p:attrNameLst>
                                      </p:cBhvr>
                                    </p:animRot>
                                    <p:animRot by="240000">
                                      <p:cBhvr>
                                        <p:cTn id="8" dur="200" fill="hold">
                                          <p:stCondLst>
                                            <p:cond delay="400"/>
                                          </p:stCondLst>
                                        </p:cTn>
                                        <p:tgtEl>
                                          <p:spTgt spid="3076"/>
                                        </p:tgtEl>
                                        <p:attrNameLst>
                                          <p:attrName>r</p:attrName>
                                        </p:attrNameLst>
                                      </p:cBhvr>
                                    </p:animRot>
                                    <p:animRot by="-240000">
                                      <p:cBhvr>
                                        <p:cTn id="9" dur="200" fill="hold">
                                          <p:stCondLst>
                                            <p:cond delay="600"/>
                                          </p:stCondLst>
                                        </p:cTn>
                                        <p:tgtEl>
                                          <p:spTgt spid="3076"/>
                                        </p:tgtEl>
                                        <p:attrNameLst>
                                          <p:attrName>r</p:attrName>
                                        </p:attrNameLst>
                                      </p:cBhvr>
                                    </p:animRot>
                                    <p:animRot by="120000">
                                      <p:cBhvr>
                                        <p:cTn id="10" dur="200" fill="hold">
                                          <p:stCondLst>
                                            <p:cond delay="800"/>
                                          </p:stCondLst>
                                        </p:cTn>
                                        <p:tgtEl>
                                          <p:spTgt spid="307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4" descr="6,807 Cow Side View Stock Photos, Pictures &amp; Royalty-Free Images - iStock">
            <a:extLst>
              <a:ext uri="{FF2B5EF4-FFF2-40B4-BE49-F238E27FC236}">
                <a16:creationId xmlns:a16="http://schemas.microsoft.com/office/drawing/2014/main" id="{B2795BB6-B040-9812-A1BE-A86C29EAACC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0" y="1230315"/>
            <a:ext cx="6438254" cy="4397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frican Lion Facts: Habitat, Diet, Behavior">
            <a:extLst>
              <a:ext uri="{FF2B5EF4-FFF2-40B4-BE49-F238E27FC236}">
                <a16:creationId xmlns:a16="http://schemas.microsoft.com/office/drawing/2014/main" id="{B2D03D75-376F-0D14-5386-18210B7C3734}"/>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8631" t="10848" r="18305" b="7927"/>
          <a:stretch/>
        </p:blipFill>
        <p:spPr bwMode="auto">
          <a:xfrm>
            <a:off x="6438254" y="1405433"/>
            <a:ext cx="5460857" cy="404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8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Common dolphin - AIMM">
            <a:extLst>
              <a:ext uri="{FF2B5EF4-FFF2-40B4-BE49-F238E27FC236}">
                <a16:creationId xmlns:a16="http://schemas.microsoft.com/office/drawing/2014/main" id="{B77F19D9-3834-85F3-9E5C-6CF00051207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0" y="2092271"/>
            <a:ext cx="6595675" cy="28196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6,807 Cow Side View Stock Photos, Pictures &amp; Royalty-Free Images - iStock">
            <a:extLst>
              <a:ext uri="{FF2B5EF4-FFF2-40B4-BE49-F238E27FC236}">
                <a16:creationId xmlns:a16="http://schemas.microsoft.com/office/drawing/2014/main" id="{F5B53D75-4827-B1B8-2E5A-93C75DABE14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369802" y="1327866"/>
            <a:ext cx="6039819" cy="412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9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174"/>
                                        </p:tgtEl>
                                        <p:attrNameLst>
                                          <p:attrName>r</p:attrName>
                                        </p:attrNameLst>
                                      </p:cBhvr>
                                    </p:animRot>
                                    <p:animRot by="-240000">
                                      <p:cBhvr>
                                        <p:cTn id="7" dur="200" fill="hold">
                                          <p:stCondLst>
                                            <p:cond delay="200"/>
                                          </p:stCondLst>
                                        </p:cTn>
                                        <p:tgtEl>
                                          <p:spTgt spid="7174"/>
                                        </p:tgtEl>
                                        <p:attrNameLst>
                                          <p:attrName>r</p:attrName>
                                        </p:attrNameLst>
                                      </p:cBhvr>
                                    </p:animRot>
                                    <p:animRot by="240000">
                                      <p:cBhvr>
                                        <p:cTn id="8" dur="200" fill="hold">
                                          <p:stCondLst>
                                            <p:cond delay="400"/>
                                          </p:stCondLst>
                                        </p:cTn>
                                        <p:tgtEl>
                                          <p:spTgt spid="7174"/>
                                        </p:tgtEl>
                                        <p:attrNameLst>
                                          <p:attrName>r</p:attrName>
                                        </p:attrNameLst>
                                      </p:cBhvr>
                                    </p:animRot>
                                    <p:animRot by="-240000">
                                      <p:cBhvr>
                                        <p:cTn id="9" dur="200" fill="hold">
                                          <p:stCondLst>
                                            <p:cond delay="600"/>
                                          </p:stCondLst>
                                        </p:cTn>
                                        <p:tgtEl>
                                          <p:spTgt spid="7174"/>
                                        </p:tgtEl>
                                        <p:attrNameLst>
                                          <p:attrName>r</p:attrName>
                                        </p:attrNameLst>
                                      </p:cBhvr>
                                    </p:animRot>
                                    <p:animRot by="120000">
                                      <p:cBhvr>
                                        <p:cTn id="10" dur="200" fill="hold">
                                          <p:stCondLst>
                                            <p:cond delay="800"/>
                                          </p:stCondLst>
                                        </p:cTn>
                                        <p:tgtEl>
                                          <p:spTgt spid="717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6" name="Picture 2" descr="African Lion Facts: Habitat, Diet, Behavior">
            <a:extLst>
              <a:ext uri="{FF2B5EF4-FFF2-40B4-BE49-F238E27FC236}">
                <a16:creationId xmlns:a16="http://schemas.microsoft.com/office/drawing/2014/main" id="{10890136-45B7-8BD4-3333-EA7ACD92CB35}"/>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8631" t="10848" r="18305" b="7927"/>
          <a:stretch/>
        </p:blipFill>
        <p:spPr bwMode="auto">
          <a:xfrm>
            <a:off x="687533" y="1405433"/>
            <a:ext cx="5460857" cy="40471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ommon dolphin - AIMM">
            <a:extLst>
              <a:ext uri="{FF2B5EF4-FFF2-40B4-BE49-F238E27FC236}">
                <a16:creationId xmlns:a16="http://schemas.microsoft.com/office/drawing/2014/main" id="{63B1A264-898E-C455-24DB-AB4AF038829B}"/>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765370" y="2019174"/>
            <a:ext cx="6595675" cy="28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42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17950</TotalTime>
  <Words>1319</Words>
  <Application>Microsoft Macintosh PowerPoint</Application>
  <PresentationFormat>Widescreen</PresentationFormat>
  <Paragraphs>112</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Avenir Next</vt:lpstr>
      <vt:lpstr>Britannic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dc:creator>David Rose</dc:creator>
  <cp:lastModifiedBy>David Rose</cp:lastModifiedBy>
  <cp:revision>47</cp:revision>
  <dcterms:created xsi:type="dcterms:W3CDTF">2022-08-17T18:13:07Z</dcterms:created>
  <dcterms:modified xsi:type="dcterms:W3CDTF">2023-04-18T14:49:45Z</dcterms:modified>
</cp:coreProperties>
</file>